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7" r:id="rId3"/>
    <p:sldId id="278" r:id="rId4"/>
    <p:sldId id="286" r:id="rId5"/>
    <p:sldId id="259" r:id="rId6"/>
    <p:sldId id="261" r:id="rId7"/>
    <p:sldId id="260" r:id="rId8"/>
    <p:sldId id="262" r:id="rId9"/>
    <p:sldId id="276" r:id="rId10"/>
    <p:sldId id="280" r:id="rId11"/>
    <p:sldId id="281" r:id="rId12"/>
    <p:sldId id="266" r:id="rId13"/>
    <p:sldId id="267" r:id="rId14"/>
    <p:sldId id="268" r:id="rId15"/>
    <p:sldId id="269" r:id="rId16"/>
    <p:sldId id="270" r:id="rId17"/>
    <p:sldId id="277" r:id="rId18"/>
    <p:sldId id="272" r:id="rId19"/>
    <p:sldId id="273" r:id="rId20"/>
    <p:sldId id="274" r:id="rId21"/>
    <p:sldId id="275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E47411-26A0-4F47-9034-D47DDEA863B2}" v="10" dt="2025-12-16T11:19:30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4726"/>
  </p:normalViewPr>
  <p:slideViewPr>
    <p:cSldViewPr snapToGrid="0">
      <p:cViewPr varScale="1">
        <p:scale>
          <a:sx n="123" d="100"/>
          <a:sy n="123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DUSHI  SHARMA" userId="689e3b86-0b90-446f-b338-02a40273bb50" providerId="ADAL" clId="{78134F80-CBFB-4721-A176-778AEAE3D362}"/>
    <pc:docChg chg="undo custSel addSld delSld modSld">
      <pc:chgData name="VIDUSHI  SHARMA" userId="689e3b86-0b90-446f-b338-02a40273bb50" providerId="ADAL" clId="{78134F80-CBFB-4721-A176-778AEAE3D362}" dt="2025-12-16T11:25:07.582" v="282" actId="113"/>
      <pc:docMkLst>
        <pc:docMk/>
      </pc:docMkLst>
      <pc:sldChg chg="del">
        <pc:chgData name="VIDUSHI  SHARMA" userId="689e3b86-0b90-446f-b338-02a40273bb50" providerId="ADAL" clId="{78134F80-CBFB-4721-A176-778AEAE3D362}" dt="2025-12-16T11:07:34.010" v="1" actId="47"/>
        <pc:sldMkLst>
          <pc:docMk/>
          <pc:sldMk cId="2297571018" sldId="256"/>
        </pc:sldMkLst>
      </pc:sldChg>
      <pc:sldChg chg="modSp del mod">
        <pc:chgData name="VIDUSHI  SHARMA" userId="689e3b86-0b90-446f-b338-02a40273bb50" providerId="ADAL" clId="{78134F80-CBFB-4721-A176-778AEAE3D362}" dt="2025-12-16T11:18:37.916" v="233" actId="47"/>
        <pc:sldMkLst>
          <pc:docMk/>
          <pc:sldMk cId="2381585948" sldId="258"/>
        </pc:sldMkLst>
        <pc:spChg chg="mod">
          <ac:chgData name="VIDUSHI  SHARMA" userId="689e3b86-0b90-446f-b338-02a40273bb50" providerId="ADAL" clId="{78134F80-CBFB-4721-A176-778AEAE3D362}" dt="2025-12-16T11:17:58.513" v="227" actId="21"/>
          <ac:spMkLst>
            <pc:docMk/>
            <pc:sldMk cId="2381585948" sldId="258"/>
            <ac:spMk id="8" creationId="{5D6E5D85-4FF4-06C6-171C-496958779993}"/>
          </ac:spMkLst>
        </pc:spChg>
        <pc:spChg chg="mod">
          <ac:chgData name="VIDUSHI  SHARMA" userId="689e3b86-0b90-446f-b338-02a40273bb50" providerId="ADAL" clId="{78134F80-CBFB-4721-A176-778AEAE3D362}" dt="2025-12-16T11:18:13.384" v="231" actId="21"/>
          <ac:spMkLst>
            <pc:docMk/>
            <pc:sldMk cId="2381585948" sldId="258"/>
            <ac:spMk id="35" creationId="{42D5B147-E5D1-1424-5E74-112172055432}"/>
          </ac:spMkLst>
        </pc:spChg>
      </pc:sldChg>
      <pc:sldChg chg="modSp mod">
        <pc:chgData name="VIDUSHI  SHARMA" userId="689e3b86-0b90-446f-b338-02a40273bb50" providerId="ADAL" clId="{78134F80-CBFB-4721-A176-778AEAE3D362}" dt="2025-12-16T11:24:23.234" v="271" actId="113"/>
        <pc:sldMkLst>
          <pc:docMk/>
          <pc:sldMk cId="426734053" sldId="268"/>
        </pc:sldMkLst>
        <pc:spChg chg="mod">
          <ac:chgData name="VIDUSHI  SHARMA" userId="689e3b86-0b90-446f-b338-02a40273bb50" providerId="ADAL" clId="{78134F80-CBFB-4721-A176-778AEAE3D362}" dt="2025-12-16T11:24:23.234" v="271" actId="113"/>
          <ac:spMkLst>
            <pc:docMk/>
            <pc:sldMk cId="426734053" sldId="268"/>
            <ac:spMk id="3" creationId="{6A46A13D-8273-24C0-A301-249B78CF3F82}"/>
          </ac:spMkLst>
        </pc:spChg>
      </pc:sldChg>
      <pc:sldChg chg="modSp mod">
        <pc:chgData name="VIDUSHI  SHARMA" userId="689e3b86-0b90-446f-b338-02a40273bb50" providerId="ADAL" clId="{78134F80-CBFB-4721-A176-778AEAE3D362}" dt="2025-12-16T11:24:45.619" v="276" actId="113"/>
        <pc:sldMkLst>
          <pc:docMk/>
          <pc:sldMk cId="1251264122" sldId="269"/>
        </pc:sldMkLst>
        <pc:spChg chg="mod">
          <ac:chgData name="VIDUSHI  SHARMA" userId="689e3b86-0b90-446f-b338-02a40273bb50" providerId="ADAL" clId="{78134F80-CBFB-4721-A176-778AEAE3D362}" dt="2025-12-16T11:24:45.619" v="276" actId="113"/>
          <ac:spMkLst>
            <pc:docMk/>
            <pc:sldMk cId="1251264122" sldId="269"/>
            <ac:spMk id="17" creationId="{92C48E14-3E48-A75E-B04E-F69DD232E261}"/>
          </ac:spMkLst>
        </pc:spChg>
      </pc:sldChg>
      <pc:sldChg chg="modSp mod">
        <pc:chgData name="VIDUSHI  SHARMA" userId="689e3b86-0b90-446f-b338-02a40273bb50" providerId="ADAL" clId="{78134F80-CBFB-4721-A176-778AEAE3D362}" dt="2025-12-16T11:24:57.409" v="280" actId="113"/>
        <pc:sldMkLst>
          <pc:docMk/>
          <pc:sldMk cId="945332244" sldId="270"/>
        </pc:sldMkLst>
        <pc:spChg chg="mod">
          <ac:chgData name="VIDUSHI  SHARMA" userId="689e3b86-0b90-446f-b338-02a40273bb50" providerId="ADAL" clId="{78134F80-CBFB-4721-A176-778AEAE3D362}" dt="2025-12-16T11:24:57.409" v="280" actId="113"/>
          <ac:spMkLst>
            <pc:docMk/>
            <pc:sldMk cId="945332244" sldId="270"/>
            <ac:spMk id="4" creationId="{3BD7E855-7850-C49F-DFCE-1312C4929AA0}"/>
          </ac:spMkLst>
        </pc:spChg>
      </pc:sldChg>
      <pc:sldChg chg="modSp mod">
        <pc:chgData name="VIDUSHI  SHARMA" userId="689e3b86-0b90-446f-b338-02a40273bb50" providerId="ADAL" clId="{78134F80-CBFB-4721-A176-778AEAE3D362}" dt="2025-12-16T11:25:07.582" v="282" actId="113"/>
        <pc:sldMkLst>
          <pc:docMk/>
          <pc:sldMk cId="2146353349" sldId="273"/>
        </pc:sldMkLst>
        <pc:spChg chg="mod">
          <ac:chgData name="VIDUSHI  SHARMA" userId="689e3b86-0b90-446f-b338-02a40273bb50" providerId="ADAL" clId="{78134F80-CBFB-4721-A176-778AEAE3D362}" dt="2025-12-16T11:25:07.582" v="282" actId="113"/>
          <ac:spMkLst>
            <pc:docMk/>
            <pc:sldMk cId="2146353349" sldId="273"/>
            <ac:spMk id="3" creationId="{6C342B66-ACE0-ED32-EDA5-CA6EFB715B40}"/>
          </ac:spMkLst>
        </pc:spChg>
      </pc:sldChg>
      <pc:sldChg chg="modSp mod">
        <pc:chgData name="VIDUSHI  SHARMA" userId="689e3b86-0b90-446f-b338-02a40273bb50" providerId="ADAL" clId="{78134F80-CBFB-4721-A176-778AEAE3D362}" dt="2025-12-16T11:17:28.769" v="219" actId="27636"/>
        <pc:sldMkLst>
          <pc:docMk/>
          <pc:sldMk cId="3497760126" sldId="275"/>
        </pc:sldMkLst>
        <pc:spChg chg="mod">
          <ac:chgData name="VIDUSHI  SHARMA" userId="689e3b86-0b90-446f-b338-02a40273bb50" providerId="ADAL" clId="{78134F80-CBFB-4721-A176-778AEAE3D362}" dt="2025-12-16T11:17:28.769" v="219" actId="27636"/>
          <ac:spMkLst>
            <pc:docMk/>
            <pc:sldMk cId="3497760126" sldId="275"/>
            <ac:spMk id="3" creationId="{EBCC45D3-B824-1DAF-CEB6-4EDDA517494E}"/>
          </ac:spMkLst>
        </pc:spChg>
      </pc:sldChg>
      <pc:sldChg chg="addSp delSp modSp del mod modClrScheme delDesignElem chgLayout">
        <pc:chgData name="VIDUSHI  SHARMA" userId="689e3b86-0b90-446f-b338-02a40273bb50" providerId="ADAL" clId="{78134F80-CBFB-4721-A176-778AEAE3D362}" dt="2025-12-16T11:19:28.199" v="248" actId="47"/>
        <pc:sldMkLst>
          <pc:docMk/>
          <pc:sldMk cId="3939704936" sldId="279"/>
        </pc:sldMkLst>
        <pc:spChg chg="del mod ord">
          <ac:chgData name="VIDUSHI  SHARMA" userId="689e3b86-0b90-446f-b338-02a40273bb50" providerId="ADAL" clId="{78134F80-CBFB-4721-A176-778AEAE3D362}" dt="2025-12-16T11:17:42.769" v="226" actId="478"/>
          <ac:spMkLst>
            <pc:docMk/>
            <pc:sldMk cId="3939704936" sldId="279"/>
            <ac:spMk id="2" creationId="{2FA21AE4-481B-0F03-CF03-667058B62F4B}"/>
          </ac:spMkLst>
        </pc:spChg>
        <pc:spChg chg="mod ord">
          <ac:chgData name="VIDUSHI  SHARMA" userId="689e3b86-0b90-446f-b338-02a40273bb50" providerId="ADAL" clId="{78134F80-CBFB-4721-A176-778AEAE3D362}" dt="2025-12-16T11:19:11.119" v="241" actId="21"/>
          <ac:spMkLst>
            <pc:docMk/>
            <pc:sldMk cId="3939704936" sldId="279"/>
            <ac:spMk id="3" creationId="{86C02B0F-9DFE-096E-5571-E87DA3D2927F}"/>
          </ac:spMkLst>
        </pc:spChg>
        <pc:spChg chg="add del mod ord">
          <ac:chgData name="VIDUSHI  SHARMA" userId="689e3b86-0b90-446f-b338-02a40273bb50" providerId="ADAL" clId="{78134F80-CBFB-4721-A176-778AEAE3D362}" dt="2025-12-16T11:17:04.040" v="214" actId="700"/>
          <ac:spMkLst>
            <pc:docMk/>
            <pc:sldMk cId="3939704936" sldId="279"/>
            <ac:spMk id="4" creationId="{1C113573-01A7-B017-731A-669E9AA7742A}"/>
          </ac:spMkLst>
        </pc:spChg>
        <pc:spChg chg="add mod ord">
          <ac:chgData name="VIDUSHI  SHARMA" userId="689e3b86-0b90-446f-b338-02a40273bb50" providerId="ADAL" clId="{78134F80-CBFB-4721-A176-778AEAE3D362}" dt="2025-12-16T11:19:26.263" v="247" actId="27636"/>
          <ac:spMkLst>
            <pc:docMk/>
            <pc:sldMk cId="3939704936" sldId="279"/>
            <ac:spMk id="5" creationId="{F3C9BAF2-ABA3-24C9-FAE3-E2115367BF10}"/>
          </ac:spMkLst>
        </pc:spChg>
        <pc:spChg chg="add del">
          <ac:chgData name="VIDUSHI  SHARMA" userId="689e3b86-0b90-446f-b338-02a40273bb50" providerId="ADAL" clId="{78134F80-CBFB-4721-A176-778AEAE3D362}" dt="2025-12-16T11:17:11.964" v="215" actId="700"/>
          <ac:spMkLst>
            <pc:docMk/>
            <pc:sldMk cId="3939704936" sldId="279"/>
            <ac:spMk id="8" creationId="{43C823D3-D619-407C-89E0-C6F6B1E7A42A}"/>
          </ac:spMkLst>
        </pc:spChg>
        <pc:spChg chg="add del">
          <ac:chgData name="VIDUSHI  SHARMA" userId="689e3b86-0b90-446f-b338-02a40273bb50" providerId="ADAL" clId="{78134F80-CBFB-4721-A176-778AEAE3D362}" dt="2025-12-16T11:17:11.964" v="215" actId="700"/>
          <ac:spMkLst>
            <pc:docMk/>
            <pc:sldMk cId="3939704936" sldId="279"/>
            <ac:spMk id="23" creationId="{047F8E3E-2FFA-4A0F-B3C7-E57ADDCFB415}"/>
          </ac:spMkLst>
        </pc:spChg>
        <pc:grpChg chg="add del">
          <ac:chgData name="VIDUSHI  SHARMA" userId="689e3b86-0b90-446f-b338-02a40273bb50" providerId="ADAL" clId="{78134F80-CBFB-4721-A176-778AEAE3D362}" dt="2025-12-16T11:17:11.964" v="215" actId="700"/>
          <ac:grpSpMkLst>
            <pc:docMk/>
            <pc:sldMk cId="3939704936" sldId="279"/>
            <ac:grpSpMk id="24" creationId="{33D939F1-7ABE-4D0E-946A-43F37F556AFD}"/>
          </ac:grpSpMkLst>
        </pc:grpChg>
        <pc:grpChg chg="add del">
          <ac:chgData name="VIDUSHI  SHARMA" userId="689e3b86-0b90-446f-b338-02a40273bb50" providerId="ADAL" clId="{78134F80-CBFB-4721-A176-778AEAE3D362}" dt="2025-12-16T11:17:11.964" v="215" actId="700"/>
          <ac:grpSpMkLst>
            <pc:docMk/>
            <pc:sldMk cId="3939704936" sldId="279"/>
            <ac:grpSpMk id="28" creationId="{9DB3963A-4187-4A72-9DA4-CA6BADE22931}"/>
          </ac:grpSpMkLst>
        </pc:grpChg>
      </pc:sldChg>
      <pc:sldChg chg="modSp mod">
        <pc:chgData name="VIDUSHI  SHARMA" userId="689e3b86-0b90-446f-b338-02a40273bb50" providerId="ADAL" clId="{78134F80-CBFB-4721-A176-778AEAE3D362}" dt="2025-12-16T11:22:40.372" v="263" actId="113"/>
        <pc:sldMkLst>
          <pc:docMk/>
          <pc:sldMk cId="2361610579" sldId="280"/>
        </pc:sldMkLst>
        <pc:spChg chg="mod">
          <ac:chgData name="VIDUSHI  SHARMA" userId="689e3b86-0b90-446f-b338-02a40273bb50" providerId="ADAL" clId="{78134F80-CBFB-4721-A176-778AEAE3D362}" dt="2025-12-16T11:22:33.487" v="261" actId="113"/>
          <ac:spMkLst>
            <pc:docMk/>
            <pc:sldMk cId="2361610579" sldId="280"/>
            <ac:spMk id="4" creationId="{19ED2D7B-2133-A15F-18F8-B418EDC8B8DF}"/>
          </ac:spMkLst>
        </pc:spChg>
        <pc:spChg chg="mod">
          <ac:chgData name="VIDUSHI  SHARMA" userId="689e3b86-0b90-446f-b338-02a40273bb50" providerId="ADAL" clId="{78134F80-CBFB-4721-A176-778AEAE3D362}" dt="2025-12-16T11:22:40.372" v="263" actId="113"/>
          <ac:spMkLst>
            <pc:docMk/>
            <pc:sldMk cId="2361610579" sldId="280"/>
            <ac:spMk id="11" creationId="{ECA5D99D-8B36-D80A-40C7-C679CB5F5172}"/>
          </ac:spMkLst>
        </pc:spChg>
      </pc:sldChg>
      <pc:sldChg chg="modSp mod">
        <pc:chgData name="VIDUSHI  SHARMA" userId="689e3b86-0b90-446f-b338-02a40273bb50" providerId="ADAL" clId="{78134F80-CBFB-4721-A176-778AEAE3D362}" dt="2025-12-16T11:22:56.381" v="267" actId="15"/>
        <pc:sldMkLst>
          <pc:docMk/>
          <pc:sldMk cId="2438594997" sldId="281"/>
        </pc:sldMkLst>
        <pc:spChg chg="mod">
          <ac:chgData name="VIDUSHI  SHARMA" userId="689e3b86-0b90-446f-b338-02a40273bb50" providerId="ADAL" clId="{78134F80-CBFB-4721-A176-778AEAE3D362}" dt="2025-12-16T11:22:45.387" v="264" actId="113"/>
          <ac:spMkLst>
            <pc:docMk/>
            <pc:sldMk cId="2438594997" sldId="281"/>
            <ac:spMk id="4" creationId="{8EC23B1A-6B1F-C27D-D16A-8014175FFC37}"/>
          </ac:spMkLst>
        </pc:spChg>
        <pc:spChg chg="mod">
          <ac:chgData name="VIDUSHI  SHARMA" userId="689e3b86-0b90-446f-b338-02a40273bb50" providerId="ADAL" clId="{78134F80-CBFB-4721-A176-778AEAE3D362}" dt="2025-12-16T11:22:56.381" v="267" actId="15"/>
          <ac:spMkLst>
            <pc:docMk/>
            <pc:sldMk cId="2438594997" sldId="281"/>
            <ac:spMk id="11" creationId="{90D68EC7-40F8-5F16-111C-C3B5ABC110EA}"/>
          </ac:spMkLst>
        </pc:spChg>
      </pc:sldChg>
      <pc:sldChg chg="addSp delSp modSp add del mod setBg chgLayout">
        <pc:chgData name="VIDUSHI  SHARMA" userId="689e3b86-0b90-446f-b338-02a40273bb50" providerId="ADAL" clId="{78134F80-CBFB-4721-A176-778AEAE3D362}" dt="2025-12-16T11:11:16.982" v="31" actId="47"/>
        <pc:sldMkLst>
          <pc:docMk/>
          <pc:sldMk cId="1188912251" sldId="282"/>
        </pc:sldMkLst>
        <pc:spChg chg="mod ord">
          <ac:chgData name="VIDUSHI  SHARMA" userId="689e3b86-0b90-446f-b338-02a40273bb50" providerId="ADAL" clId="{78134F80-CBFB-4721-A176-778AEAE3D362}" dt="2025-12-16T11:10:34.364" v="22" actId="26606"/>
          <ac:spMkLst>
            <pc:docMk/>
            <pc:sldMk cId="1188912251" sldId="282"/>
            <ac:spMk id="2" creationId="{C4AC64D5-5CE0-E30E-007A-E10488B53ECF}"/>
          </ac:spMkLst>
        </pc:spChg>
        <pc:spChg chg="mod ord">
          <ac:chgData name="VIDUSHI  SHARMA" userId="689e3b86-0b90-446f-b338-02a40273bb50" providerId="ADAL" clId="{78134F80-CBFB-4721-A176-778AEAE3D362}" dt="2025-12-16T11:11:14.435" v="30" actId="27636"/>
          <ac:spMkLst>
            <pc:docMk/>
            <pc:sldMk cId="1188912251" sldId="282"/>
            <ac:spMk id="3" creationId="{89BB6F03-6CE6-1757-F563-4ADF684E0E27}"/>
          </ac:spMkLst>
        </pc:spChg>
        <pc:spChg chg="add del">
          <ac:chgData name="VIDUSHI  SHARMA" userId="689e3b86-0b90-446f-b338-02a40273bb50" providerId="ADAL" clId="{78134F80-CBFB-4721-A176-778AEAE3D362}" dt="2025-12-16T11:08:37.273" v="11" actId="26606"/>
          <ac:spMkLst>
            <pc:docMk/>
            <pc:sldMk cId="1188912251" sldId="282"/>
            <ac:spMk id="6" creationId="{73BCEA90-F7D5-4EC1-9BE2-5A49A20F4B1D}"/>
          </ac:spMkLst>
        </pc:spChg>
        <pc:spChg chg="add del">
          <ac:chgData name="VIDUSHI  SHARMA" userId="689e3b86-0b90-446f-b338-02a40273bb50" providerId="ADAL" clId="{78134F80-CBFB-4721-A176-778AEAE3D362}" dt="2025-12-16T11:08:37.273" v="11" actId="26606"/>
          <ac:spMkLst>
            <pc:docMk/>
            <pc:sldMk cId="1188912251" sldId="282"/>
            <ac:spMk id="7" creationId="{9848F91B-FA65-4A06-A177-8CCF7EBC8631}"/>
          </ac:spMkLst>
        </pc:spChg>
        <pc:spChg chg="add del">
          <ac:chgData name="VIDUSHI  SHARMA" userId="689e3b86-0b90-446f-b338-02a40273bb50" providerId="ADAL" clId="{78134F80-CBFB-4721-A176-778AEAE3D362}" dt="2025-12-16T11:08:37.273" v="11" actId="26606"/>
          <ac:spMkLst>
            <pc:docMk/>
            <pc:sldMk cId="1188912251" sldId="282"/>
            <ac:spMk id="8" creationId="{2CF7CF5F-D747-47B3-80B1-8392750446C6}"/>
          </ac:spMkLst>
        </pc:spChg>
        <pc:spChg chg="add del">
          <ac:chgData name="VIDUSHI  SHARMA" userId="689e3b86-0b90-446f-b338-02a40273bb50" providerId="ADAL" clId="{78134F80-CBFB-4721-A176-778AEAE3D362}" dt="2025-12-16T11:07:49.426" v="3" actId="26606"/>
          <ac:spMkLst>
            <pc:docMk/>
            <pc:sldMk cId="1188912251" sldId="282"/>
            <ac:spMk id="9" creationId="{94714483-7072-431F-9DBE-87F44E4D44BC}"/>
          </ac:spMkLst>
        </pc:spChg>
        <pc:spChg chg="add del">
          <ac:chgData name="VIDUSHI  SHARMA" userId="689e3b86-0b90-446f-b338-02a40273bb50" providerId="ADAL" clId="{78134F80-CBFB-4721-A176-778AEAE3D362}" dt="2025-12-16T11:08:37.273" v="11" actId="26606"/>
          <ac:spMkLst>
            <pc:docMk/>
            <pc:sldMk cId="1188912251" sldId="282"/>
            <ac:spMk id="10" creationId="{C70191CD-D48F-4F7A-8077-0380603A29E2}"/>
          </ac:spMkLst>
        </pc:spChg>
        <pc:spChg chg="add del">
          <ac:chgData name="VIDUSHI  SHARMA" userId="689e3b86-0b90-446f-b338-02a40273bb50" providerId="ADAL" clId="{78134F80-CBFB-4721-A176-778AEAE3D362}" dt="2025-12-16T11:07:49.426" v="3" actId="26606"/>
          <ac:spMkLst>
            <pc:docMk/>
            <pc:sldMk cId="1188912251" sldId="282"/>
            <ac:spMk id="11" creationId="{495892E1-F4A5-4991-AC52-4F417B14A2A2}"/>
          </ac:spMkLst>
        </pc:spChg>
        <pc:spChg chg="add del">
          <ac:chgData name="VIDUSHI  SHARMA" userId="689e3b86-0b90-446f-b338-02a40273bb50" providerId="ADAL" clId="{78134F80-CBFB-4721-A176-778AEAE3D362}" dt="2025-12-16T11:09:25.006" v="15" actId="26606"/>
          <ac:spMkLst>
            <pc:docMk/>
            <pc:sldMk cId="1188912251" sldId="282"/>
            <ac:spMk id="12" creationId="{94714483-7072-431F-9DBE-87F44E4D44BC}"/>
          </ac:spMkLst>
        </pc:spChg>
        <pc:spChg chg="add del">
          <ac:chgData name="VIDUSHI  SHARMA" userId="689e3b86-0b90-446f-b338-02a40273bb50" providerId="ADAL" clId="{78134F80-CBFB-4721-A176-778AEAE3D362}" dt="2025-12-16T11:08:37.273" v="11" actId="26606"/>
          <ac:spMkLst>
            <pc:docMk/>
            <pc:sldMk cId="1188912251" sldId="282"/>
            <ac:spMk id="15" creationId="{820B6604-1FF9-43F5-AC47-3D41CB2F563B}"/>
          </ac:spMkLst>
        </pc:spChg>
        <pc:spChg chg="add del">
          <ac:chgData name="VIDUSHI  SHARMA" userId="689e3b86-0b90-446f-b338-02a40273bb50" providerId="ADAL" clId="{78134F80-CBFB-4721-A176-778AEAE3D362}" dt="2025-12-16T11:08:37.273" v="11" actId="26606"/>
          <ac:spMkLst>
            <pc:docMk/>
            <pc:sldMk cId="1188912251" sldId="282"/>
            <ac:spMk id="17" creationId="{D98779F6-5395-4B82-BDCB-4ADF6A5BB9E5}"/>
          </ac:spMkLst>
        </pc:spChg>
        <pc:spChg chg="add del">
          <ac:chgData name="VIDUSHI  SHARMA" userId="689e3b86-0b90-446f-b338-02a40273bb50" providerId="ADAL" clId="{78134F80-CBFB-4721-A176-778AEAE3D362}" dt="2025-12-16T11:08:37.273" v="11" actId="26606"/>
          <ac:spMkLst>
            <pc:docMk/>
            <pc:sldMk cId="1188912251" sldId="282"/>
            <ac:spMk id="19" creationId="{CE1108CD-786E-4304-9504-9C5AD64829D2}"/>
          </ac:spMkLst>
        </pc:spChg>
        <pc:spChg chg="add del">
          <ac:chgData name="VIDUSHI  SHARMA" userId="689e3b86-0b90-446f-b338-02a40273bb50" providerId="ADAL" clId="{78134F80-CBFB-4721-A176-778AEAE3D362}" dt="2025-12-16T11:09:25.006" v="15" actId="26606"/>
          <ac:spMkLst>
            <pc:docMk/>
            <pc:sldMk cId="1188912251" sldId="282"/>
            <ac:spMk id="20" creationId="{495892E1-F4A5-4991-AC52-4F417B14A2A2}"/>
          </ac:spMkLst>
        </pc:spChg>
        <pc:spChg chg="add del">
          <ac:chgData name="VIDUSHI  SHARMA" userId="689e3b86-0b90-446f-b338-02a40273bb50" providerId="ADAL" clId="{78134F80-CBFB-4721-A176-778AEAE3D362}" dt="2025-12-16T11:07:49.426" v="3" actId="26606"/>
          <ac:spMkLst>
            <pc:docMk/>
            <pc:sldMk cId="1188912251" sldId="282"/>
            <ac:spMk id="21" creationId="{E2683E3F-F855-4549-84F8-42064EC0F247}"/>
          </ac:spMkLst>
        </pc:spChg>
        <pc:spChg chg="add del">
          <ac:chgData name="VIDUSHI  SHARMA" userId="689e3b86-0b90-446f-b338-02a40273bb50" providerId="ADAL" clId="{78134F80-CBFB-4721-A176-778AEAE3D362}" dt="2025-12-16T11:08:49.016" v="13" actId="26606"/>
          <ac:spMkLst>
            <pc:docMk/>
            <pc:sldMk cId="1188912251" sldId="282"/>
            <ac:spMk id="22" creationId="{94714483-7072-431F-9DBE-87F44E4D44BC}"/>
          </ac:spMkLst>
        </pc:spChg>
        <pc:spChg chg="add del">
          <ac:chgData name="VIDUSHI  SHARMA" userId="689e3b86-0b90-446f-b338-02a40273bb50" providerId="ADAL" clId="{78134F80-CBFB-4721-A176-778AEAE3D362}" dt="2025-12-16T11:10:34.364" v="22" actId="26606"/>
          <ac:spMkLst>
            <pc:docMk/>
            <pc:sldMk cId="1188912251" sldId="282"/>
            <ac:spMk id="24" creationId="{73BCEA90-F7D5-4EC1-9BE2-5A49A20F4B1D}"/>
          </ac:spMkLst>
        </pc:spChg>
        <pc:spChg chg="add del">
          <ac:chgData name="VIDUSHI  SHARMA" userId="689e3b86-0b90-446f-b338-02a40273bb50" providerId="ADAL" clId="{78134F80-CBFB-4721-A176-778AEAE3D362}" dt="2025-12-16T11:10:34.364" v="22" actId="26606"/>
          <ac:spMkLst>
            <pc:docMk/>
            <pc:sldMk cId="1188912251" sldId="282"/>
            <ac:spMk id="25" creationId="{9848F91B-FA65-4A06-A177-8CCF7EBC8631}"/>
          </ac:spMkLst>
        </pc:spChg>
        <pc:spChg chg="add del">
          <ac:chgData name="VIDUSHI  SHARMA" userId="689e3b86-0b90-446f-b338-02a40273bb50" providerId="ADAL" clId="{78134F80-CBFB-4721-A176-778AEAE3D362}" dt="2025-12-16T11:10:34.364" v="22" actId="26606"/>
          <ac:spMkLst>
            <pc:docMk/>
            <pc:sldMk cId="1188912251" sldId="282"/>
            <ac:spMk id="26" creationId="{2CF7CF5F-D747-47B3-80B1-8392750446C6}"/>
          </ac:spMkLst>
        </pc:spChg>
        <pc:spChg chg="add del">
          <ac:chgData name="VIDUSHI  SHARMA" userId="689e3b86-0b90-446f-b338-02a40273bb50" providerId="ADAL" clId="{78134F80-CBFB-4721-A176-778AEAE3D362}" dt="2025-12-16T11:10:34.364" v="22" actId="26606"/>
          <ac:spMkLst>
            <pc:docMk/>
            <pc:sldMk cId="1188912251" sldId="282"/>
            <ac:spMk id="27" creationId="{820B6604-1FF9-43F5-AC47-3D41CB2F563B}"/>
          </ac:spMkLst>
        </pc:spChg>
        <pc:spChg chg="add del">
          <ac:chgData name="VIDUSHI  SHARMA" userId="689e3b86-0b90-446f-b338-02a40273bb50" providerId="ADAL" clId="{78134F80-CBFB-4721-A176-778AEAE3D362}" dt="2025-12-16T11:08:49.016" v="13" actId="26606"/>
          <ac:spMkLst>
            <pc:docMk/>
            <pc:sldMk cId="1188912251" sldId="282"/>
            <ac:spMk id="28" creationId="{495892E1-F4A5-4991-AC52-4F417B14A2A2}"/>
          </ac:spMkLst>
        </pc:spChg>
        <pc:spChg chg="add del">
          <ac:chgData name="VIDUSHI  SHARMA" userId="689e3b86-0b90-446f-b338-02a40273bb50" providerId="ADAL" clId="{78134F80-CBFB-4721-A176-778AEAE3D362}" dt="2025-12-16T11:07:49.426" v="3" actId="26606"/>
          <ac:spMkLst>
            <pc:docMk/>
            <pc:sldMk cId="1188912251" sldId="282"/>
            <ac:spMk id="29" creationId="{832F3179-0CD5-40C8-9939-D8355006F7BA}"/>
          </ac:spMkLst>
        </pc:spChg>
        <pc:spChg chg="add del">
          <ac:chgData name="VIDUSHI  SHARMA" userId="689e3b86-0b90-446f-b338-02a40273bb50" providerId="ADAL" clId="{78134F80-CBFB-4721-A176-778AEAE3D362}" dt="2025-12-16T11:10:34.364" v="22" actId="26606"/>
          <ac:spMkLst>
            <pc:docMk/>
            <pc:sldMk cId="1188912251" sldId="282"/>
            <ac:spMk id="32" creationId="{D98779F6-5395-4B82-BDCB-4ADF6A5BB9E5}"/>
          </ac:spMkLst>
        </pc:spChg>
        <pc:spChg chg="add del">
          <ac:chgData name="VIDUSHI  SHARMA" userId="689e3b86-0b90-446f-b338-02a40273bb50" providerId="ADAL" clId="{78134F80-CBFB-4721-A176-778AEAE3D362}" dt="2025-12-16T11:10:34.364" v="22" actId="26606"/>
          <ac:spMkLst>
            <pc:docMk/>
            <pc:sldMk cId="1188912251" sldId="282"/>
            <ac:spMk id="33" creationId="{CE1108CD-786E-4304-9504-9C5AD64829D2}"/>
          </ac:spMkLst>
        </pc:spChg>
        <pc:spChg chg="add del">
          <ac:chgData name="VIDUSHI  SHARMA" userId="689e3b86-0b90-446f-b338-02a40273bb50" providerId="ADAL" clId="{78134F80-CBFB-4721-A176-778AEAE3D362}" dt="2025-12-16T11:10:34.364" v="22" actId="26606"/>
          <ac:spMkLst>
            <pc:docMk/>
            <pc:sldMk cId="1188912251" sldId="282"/>
            <ac:spMk id="34" creationId="{C70191CD-D48F-4F7A-8077-0380603A29E2}"/>
          </ac:spMkLst>
        </pc:spChg>
        <pc:spChg chg="add del">
          <ac:chgData name="VIDUSHI  SHARMA" userId="689e3b86-0b90-446f-b338-02a40273bb50" providerId="ADAL" clId="{78134F80-CBFB-4721-A176-778AEAE3D362}" dt="2025-12-16T11:10:25.965" v="20" actId="26606"/>
          <ac:spMkLst>
            <pc:docMk/>
            <pc:sldMk cId="1188912251" sldId="282"/>
            <ac:spMk id="36" creationId="{94714483-7072-431F-9DBE-87F44E4D44BC}"/>
          </ac:spMkLst>
        </pc:spChg>
        <pc:spChg chg="add del">
          <ac:chgData name="VIDUSHI  SHARMA" userId="689e3b86-0b90-446f-b338-02a40273bb50" providerId="ADAL" clId="{78134F80-CBFB-4721-A176-778AEAE3D362}" dt="2025-12-16T11:10:25.965" v="20" actId="26606"/>
          <ac:spMkLst>
            <pc:docMk/>
            <pc:sldMk cId="1188912251" sldId="282"/>
            <ac:spMk id="37" creationId="{495892E1-F4A5-4991-AC52-4F417B14A2A2}"/>
          </ac:spMkLst>
        </pc:spChg>
        <pc:spChg chg="add del">
          <ac:chgData name="VIDUSHI  SHARMA" userId="689e3b86-0b90-446f-b338-02a40273bb50" providerId="ADAL" clId="{78134F80-CBFB-4721-A176-778AEAE3D362}" dt="2025-12-16T11:08:49.016" v="13" actId="26606"/>
          <ac:spMkLst>
            <pc:docMk/>
            <pc:sldMk cId="1188912251" sldId="282"/>
            <ac:spMk id="39" creationId="{E2683E3F-F855-4549-84F8-42064EC0F247}"/>
          </ac:spMkLst>
        </pc:spChg>
        <pc:spChg chg="add del">
          <ac:chgData name="VIDUSHI  SHARMA" userId="689e3b86-0b90-446f-b338-02a40273bb50" providerId="ADAL" clId="{78134F80-CBFB-4721-A176-778AEAE3D362}" dt="2025-12-16T11:08:49.016" v="13" actId="26606"/>
          <ac:spMkLst>
            <pc:docMk/>
            <pc:sldMk cId="1188912251" sldId="282"/>
            <ac:spMk id="41" creationId="{832F3179-0CD5-40C8-9939-D8355006F7BA}"/>
          </ac:spMkLst>
        </pc:spChg>
        <pc:spChg chg="add del">
          <ac:chgData name="VIDUSHI  SHARMA" userId="689e3b86-0b90-446f-b338-02a40273bb50" providerId="ADAL" clId="{78134F80-CBFB-4721-A176-778AEAE3D362}" dt="2025-12-16T11:10:25.965" v="20" actId="26606"/>
          <ac:spMkLst>
            <pc:docMk/>
            <pc:sldMk cId="1188912251" sldId="282"/>
            <ac:spMk id="47" creationId="{E2683E3F-F855-4549-84F8-42064EC0F247}"/>
          </ac:spMkLst>
        </pc:spChg>
        <pc:spChg chg="add del">
          <ac:chgData name="VIDUSHI  SHARMA" userId="689e3b86-0b90-446f-b338-02a40273bb50" providerId="ADAL" clId="{78134F80-CBFB-4721-A176-778AEAE3D362}" dt="2025-12-16T11:10:25.965" v="20" actId="26606"/>
          <ac:spMkLst>
            <pc:docMk/>
            <pc:sldMk cId="1188912251" sldId="282"/>
            <ac:spMk id="49" creationId="{832F3179-0CD5-40C8-9939-D8355006F7BA}"/>
          </ac:spMkLst>
        </pc:spChg>
        <pc:spChg chg="add del">
          <ac:chgData name="VIDUSHI  SHARMA" userId="689e3b86-0b90-446f-b338-02a40273bb50" providerId="ADAL" clId="{78134F80-CBFB-4721-A176-778AEAE3D362}" dt="2025-12-16T11:09:25.006" v="15" actId="26606"/>
          <ac:spMkLst>
            <pc:docMk/>
            <pc:sldMk cId="1188912251" sldId="282"/>
            <ac:spMk id="50" creationId="{E2683E3F-F855-4549-84F8-42064EC0F247}"/>
          </ac:spMkLst>
        </pc:spChg>
        <pc:spChg chg="add del">
          <ac:chgData name="VIDUSHI  SHARMA" userId="689e3b86-0b90-446f-b338-02a40273bb50" providerId="ADAL" clId="{78134F80-CBFB-4721-A176-778AEAE3D362}" dt="2025-12-16T11:09:25.006" v="15" actId="26606"/>
          <ac:spMkLst>
            <pc:docMk/>
            <pc:sldMk cId="1188912251" sldId="282"/>
            <ac:spMk id="52" creationId="{832F3179-0CD5-40C8-9939-D8355006F7BA}"/>
          </ac:spMkLst>
        </pc:spChg>
        <pc:grpChg chg="add del">
          <ac:chgData name="VIDUSHI  SHARMA" userId="689e3b86-0b90-446f-b338-02a40273bb50" providerId="ADAL" clId="{78134F80-CBFB-4721-A176-778AEAE3D362}" dt="2025-12-16T11:07:49.426" v="3" actId="26606"/>
          <ac:grpSpMkLst>
            <pc:docMk/>
            <pc:sldMk cId="1188912251" sldId="282"/>
            <ac:grpSpMk id="13" creationId="{ACF597F8-76AA-44FA-8E6A-06223B66C0DD}"/>
          </ac:grpSpMkLst>
        </pc:grpChg>
        <pc:grpChg chg="add del">
          <ac:chgData name="VIDUSHI  SHARMA" userId="689e3b86-0b90-446f-b338-02a40273bb50" providerId="ADAL" clId="{78134F80-CBFB-4721-A176-778AEAE3D362}" dt="2025-12-16T11:07:49.426" v="3" actId="26606"/>
          <ac:grpSpMkLst>
            <pc:docMk/>
            <pc:sldMk cId="1188912251" sldId="282"/>
            <ac:grpSpMk id="23" creationId="{8FC90B1E-0223-4440-AF22-8F32F6F0C7D2}"/>
          </ac:grpSpMkLst>
        </pc:grpChg>
        <pc:grpChg chg="add del">
          <ac:chgData name="VIDUSHI  SHARMA" userId="689e3b86-0b90-446f-b338-02a40273bb50" providerId="ADAL" clId="{78134F80-CBFB-4721-A176-778AEAE3D362}" dt="2025-12-16T11:08:49.016" v="13" actId="26606"/>
          <ac:grpSpMkLst>
            <pc:docMk/>
            <pc:sldMk cId="1188912251" sldId="282"/>
            <ac:grpSpMk id="30" creationId="{ACF597F8-76AA-44FA-8E6A-06223B66C0DD}"/>
          </ac:grpSpMkLst>
        </pc:grpChg>
        <pc:grpChg chg="add del">
          <ac:chgData name="VIDUSHI  SHARMA" userId="689e3b86-0b90-446f-b338-02a40273bb50" providerId="ADAL" clId="{78134F80-CBFB-4721-A176-778AEAE3D362}" dt="2025-12-16T11:07:49.426" v="3" actId="26606"/>
          <ac:grpSpMkLst>
            <pc:docMk/>
            <pc:sldMk cId="1188912251" sldId="282"/>
            <ac:grpSpMk id="31" creationId="{11CE155D-684B-4F5E-B835-C52765E310E7}"/>
          </ac:grpSpMkLst>
        </pc:grpChg>
        <pc:grpChg chg="add del">
          <ac:chgData name="VIDUSHI  SHARMA" userId="689e3b86-0b90-446f-b338-02a40273bb50" providerId="ADAL" clId="{78134F80-CBFB-4721-A176-778AEAE3D362}" dt="2025-12-16T11:10:25.965" v="20" actId="26606"/>
          <ac:grpSpMkLst>
            <pc:docMk/>
            <pc:sldMk cId="1188912251" sldId="282"/>
            <ac:grpSpMk id="38" creationId="{ACF597F8-76AA-44FA-8E6A-06223B66C0DD}"/>
          </ac:grpSpMkLst>
        </pc:grpChg>
        <pc:grpChg chg="add del">
          <ac:chgData name="VIDUSHI  SHARMA" userId="689e3b86-0b90-446f-b338-02a40273bb50" providerId="ADAL" clId="{78134F80-CBFB-4721-A176-778AEAE3D362}" dt="2025-12-16T11:08:49.016" v="13" actId="26606"/>
          <ac:grpSpMkLst>
            <pc:docMk/>
            <pc:sldMk cId="1188912251" sldId="282"/>
            <ac:grpSpMk id="40" creationId="{8FC90B1E-0223-4440-AF22-8F32F6F0C7D2}"/>
          </ac:grpSpMkLst>
        </pc:grpChg>
        <pc:grpChg chg="add del">
          <ac:chgData name="VIDUSHI  SHARMA" userId="689e3b86-0b90-446f-b338-02a40273bb50" providerId="ADAL" clId="{78134F80-CBFB-4721-A176-778AEAE3D362}" dt="2025-12-16T11:08:49.016" v="13" actId="26606"/>
          <ac:grpSpMkLst>
            <pc:docMk/>
            <pc:sldMk cId="1188912251" sldId="282"/>
            <ac:grpSpMk id="42" creationId="{11CE155D-684B-4F5E-B835-C52765E310E7}"/>
          </ac:grpSpMkLst>
        </pc:grpChg>
        <pc:grpChg chg="add del">
          <ac:chgData name="VIDUSHI  SHARMA" userId="689e3b86-0b90-446f-b338-02a40273bb50" providerId="ADAL" clId="{78134F80-CBFB-4721-A176-778AEAE3D362}" dt="2025-12-16T11:09:25.006" v="15" actId="26606"/>
          <ac:grpSpMkLst>
            <pc:docMk/>
            <pc:sldMk cId="1188912251" sldId="282"/>
            <ac:grpSpMk id="43" creationId="{ACF597F8-76AA-44FA-8E6A-06223B66C0DD}"/>
          </ac:grpSpMkLst>
        </pc:grpChg>
        <pc:grpChg chg="add del">
          <ac:chgData name="VIDUSHI  SHARMA" userId="689e3b86-0b90-446f-b338-02a40273bb50" providerId="ADAL" clId="{78134F80-CBFB-4721-A176-778AEAE3D362}" dt="2025-12-16T11:10:25.965" v="20" actId="26606"/>
          <ac:grpSpMkLst>
            <pc:docMk/>
            <pc:sldMk cId="1188912251" sldId="282"/>
            <ac:grpSpMk id="48" creationId="{8FC90B1E-0223-4440-AF22-8F32F6F0C7D2}"/>
          </ac:grpSpMkLst>
        </pc:grpChg>
        <pc:grpChg chg="add del">
          <ac:chgData name="VIDUSHI  SHARMA" userId="689e3b86-0b90-446f-b338-02a40273bb50" providerId="ADAL" clId="{78134F80-CBFB-4721-A176-778AEAE3D362}" dt="2025-12-16T11:09:25.006" v="15" actId="26606"/>
          <ac:grpSpMkLst>
            <pc:docMk/>
            <pc:sldMk cId="1188912251" sldId="282"/>
            <ac:grpSpMk id="51" creationId="{8FC90B1E-0223-4440-AF22-8F32F6F0C7D2}"/>
          </ac:grpSpMkLst>
        </pc:grpChg>
        <pc:grpChg chg="add del">
          <ac:chgData name="VIDUSHI  SHARMA" userId="689e3b86-0b90-446f-b338-02a40273bb50" providerId="ADAL" clId="{78134F80-CBFB-4721-A176-778AEAE3D362}" dt="2025-12-16T11:09:25.006" v="15" actId="26606"/>
          <ac:grpSpMkLst>
            <pc:docMk/>
            <pc:sldMk cId="1188912251" sldId="282"/>
            <ac:grpSpMk id="53" creationId="{11CE155D-684B-4F5E-B835-C52765E310E7}"/>
          </ac:grpSpMkLst>
        </pc:grpChg>
        <pc:grpChg chg="add del">
          <ac:chgData name="VIDUSHI  SHARMA" userId="689e3b86-0b90-446f-b338-02a40273bb50" providerId="ADAL" clId="{78134F80-CBFB-4721-A176-778AEAE3D362}" dt="2025-12-16T11:10:25.965" v="20" actId="26606"/>
          <ac:grpSpMkLst>
            <pc:docMk/>
            <pc:sldMk cId="1188912251" sldId="282"/>
            <ac:grpSpMk id="54" creationId="{11CE155D-684B-4F5E-B835-C52765E310E7}"/>
          </ac:grpSpMkLst>
        </pc:grpChg>
        <pc:picChg chg="mod">
          <ac:chgData name="VIDUSHI  SHARMA" userId="689e3b86-0b90-446f-b338-02a40273bb50" providerId="ADAL" clId="{78134F80-CBFB-4721-A176-778AEAE3D362}" dt="2025-12-16T11:10:34.364" v="22" actId="26606"/>
          <ac:picMkLst>
            <pc:docMk/>
            <pc:sldMk cId="1188912251" sldId="282"/>
            <ac:picMk id="4" creationId="{9BA336BF-F903-3BB3-66EF-9A8B4B92FE94}"/>
          </ac:picMkLst>
        </pc:picChg>
      </pc:sldChg>
      <pc:sldChg chg="addSp modSp new mod modMedia setBg">
        <pc:chgData name="VIDUSHI  SHARMA" userId="689e3b86-0b90-446f-b338-02a40273bb50" providerId="ADAL" clId="{78134F80-CBFB-4721-A176-778AEAE3D362}" dt="2025-12-16T11:11:27.370" v="37" actId="27636"/>
        <pc:sldMkLst>
          <pc:docMk/>
          <pc:sldMk cId="3425540864" sldId="283"/>
        </pc:sldMkLst>
        <pc:spChg chg="mod">
          <ac:chgData name="VIDUSHI  SHARMA" userId="689e3b86-0b90-446f-b338-02a40273bb50" providerId="ADAL" clId="{78134F80-CBFB-4721-A176-778AEAE3D362}" dt="2025-12-16T11:11:03.735" v="26" actId="26606"/>
          <ac:spMkLst>
            <pc:docMk/>
            <pc:sldMk cId="3425540864" sldId="283"/>
            <ac:spMk id="2" creationId="{6A136359-741E-3DF6-AA12-E4358D6AB016}"/>
          </ac:spMkLst>
        </pc:spChg>
        <pc:spChg chg="mod">
          <ac:chgData name="VIDUSHI  SHARMA" userId="689e3b86-0b90-446f-b338-02a40273bb50" providerId="ADAL" clId="{78134F80-CBFB-4721-A176-778AEAE3D362}" dt="2025-12-16T11:11:27.370" v="37" actId="27636"/>
          <ac:spMkLst>
            <pc:docMk/>
            <pc:sldMk cId="3425540864" sldId="283"/>
            <ac:spMk id="3" creationId="{E99931CC-1B73-23FC-195F-657C8AAB6F30}"/>
          </ac:spMkLst>
        </pc:spChg>
        <pc:spChg chg="add">
          <ac:chgData name="VIDUSHI  SHARMA" userId="689e3b86-0b90-446f-b338-02a40273bb50" providerId="ADAL" clId="{78134F80-CBFB-4721-A176-778AEAE3D362}" dt="2025-12-16T11:11:03.735" v="26" actId="26606"/>
          <ac:spMkLst>
            <pc:docMk/>
            <pc:sldMk cId="3425540864" sldId="283"/>
            <ac:spMk id="9" creationId="{C1DD1A8A-57D5-4A81-AD04-532B043C5611}"/>
          </ac:spMkLst>
        </pc:spChg>
        <pc:spChg chg="add">
          <ac:chgData name="VIDUSHI  SHARMA" userId="689e3b86-0b90-446f-b338-02a40273bb50" providerId="ADAL" clId="{78134F80-CBFB-4721-A176-778AEAE3D362}" dt="2025-12-16T11:11:03.735" v="26" actId="26606"/>
          <ac:spMkLst>
            <pc:docMk/>
            <pc:sldMk cId="3425540864" sldId="283"/>
            <ac:spMk id="11" creationId="{007891EC-4501-44ED-A8C8-B11B6DB767AB}"/>
          </ac:spMkLst>
        </pc:spChg>
        <pc:picChg chg="add mod">
          <ac:chgData name="VIDUSHI  SHARMA" userId="689e3b86-0b90-446f-b338-02a40273bb50" providerId="ADAL" clId="{78134F80-CBFB-4721-A176-778AEAE3D362}" dt="2025-12-16T11:11:05.768" v="28"/>
          <ac:picMkLst>
            <pc:docMk/>
            <pc:sldMk cId="3425540864" sldId="283"/>
            <ac:picMk id="5" creationId="{B5E122D8-119C-FA14-6CCD-E50350071D8A}"/>
          </ac:picMkLst>
        </pc:picChg>
      </pc:sldChg>
      <pc:sldChg chg="addSp delSp modSp new mod setBg">
        <pc:chgData name="VIDUSHI  SHARMA" userId="689e3b86-0b90-446f-b338-02a40273bb50" providerId="ADAL" clId="{78134F80-CBFB-4721-A176-778AEAE3D362}" dt="2025-12-16T11:20:36.002" v="259" actId="12385"/>
        <pc:sldMkLst>
          <pc:docMk/>
          <pc:sldMk cId="2381170146" sldId="284"/>
        </pc:sldMkLst>
        <pc:spChg chg="mod">
          <ac:chgData name="VIDUSHI  SHARMA" userId="689e3b86-0b90-446f-b338-02a40273bb50" providerId="ADAL" clId="{78134F80-CBFB-4721-A176-778AEAE3D362}" dt="2025-12-16T11:15:42.174" v="197" actId="26606"/>
          <ac:spMkLst>
            <pc:docMk/>
            <pc:sldMk cId="2381170146" sldId="284"/>
            <ac:spMk id="2" creationId="{7B26BCFA-8302-D52F-A4B4-232134F2004C}"/>
          </ac:spMkLst>
        </pc:spChg>
        <pc:spChg chg="del mod">
          <ac:chgData name="VIDUSHI  SHARMA" userId="689e3b86-0b90-446f-b338-02a40273bb50" providerId="ADAL" clId="{78134F80-CBFB-4721-A176-778AEAE3D362}" dt="2025-12-16T11:14:13.992" v="108" actId="3680"/>
          <ac:spMkLst>
            <pc:docMk/>
            <pc:sldMk cId="2381170146" sldId="284"/>
            <ac:spMk id="3" creationId="{3D94A11A-1208-A4E7-B2B0-5B76AF9501CF}"/>
          </ac:spMkLst>
        </pc:spChg>
        <pc:spChg chg="add del">
          <ac:chgData name="VIDUSHI  SHARMA" userId="689e3b86-0b90-446f-b338-02a40273bb50" providerId="ADAL" clId="{78134F80-CBFB-4721-A176-778AEAE3D362}" dt="2025-12-16T11:15:42.151" v="196" actId="26606"/>
          <ac:spMkLst>
            <pc:docMk/>
            <pc:sldMk cId="2381170146" sldId="284"/>
            <ac:spMk id="9" creationId="{345A976A-8DE3-4B67-B94B-2044FDD12899}"/>
          </ac:spMkLst>
        </pc:spChg>
        <pc:spChg chg="add del">
          <ac:chgData name="VIDUSHI  SHARMA" userId="689e3b86-0b90-446f-b338-02a40273bb50" providerId="ADAL" clId="{78134F80-CBFB-4721-A176-778AEAE3D362}" dt="2025-12-16T11:15:42.151" v="196" actId="26606"/>
          <ac:spMkLst>
            <pc:docMk/>
            <pc:sldMk cId="2381170146" sldId="284"/>
            <ac:spMk id="11" creationId="{6EAAA1B9-2DDB-49C9-A037-A523D2F13C15}"/>
          </ac:spMkLst>
        </pc:spChg>
        <pc:spChg chg="add">
          <ac:chgData name="VIDUSHI  SHARMA" userId="689e3b86-0b90-446f-b338-02a40273bb50" providerId="ADAL" clId="{78134F80-CBFB-4721-A176-778AEAE3D362}" dt="2025-12-16T11:15:42.174" v="197" actId="26606"/>
          <ac:spMkLst>
            <pc:docMk/>
            <pc:sldMk cId="2381170146" sldId="284"/>
            <ac:spMk id="25" creationId="{345A976A-8DE3-4B67-B94B-2044FDD12899}"/>
          </ac:spMkLst>
        </pc:spChg>
        <pc:spChg chg="add">
          <ac:chgData name="VIDUSHI  SHARMA" userId="689e3b86-0b90-446f-b338-02a40273bb50" providerId="ADAL" clId="{78134F80-CBFB-4721-A176-778AEAE3D362}" dt="2025-12-16T11:15:42.174" v="197" actId="26606"/>
          <ac:spMkLst>
            <pc:docMk/>
            <pc:sldMk cId="2381170146" sldId="284"/>
            <ac:spMk id="26" creationId="{6EAAA1B9-2DDB-49C9-A037-A523D2F13C15}"/>
          </ac:spMkLst>
        </pc:spChg>
        <pc:grpChg chg="add del">
          <ac:chgData name="VIDUSHI  SHARMA" userId="689e3b86-0b90-446f-b338-02a40273bb50" providerId="ADAL" clId="{78134F80-CBFB-4721-A176-778AEAE3D362}" dt="2025-12-16T11:15:42.151" v="196" actId="26606"/>
          <ac:grpSpMkLst>
            <pc:docMk/>
            <pc:sldMk cId="2381170146" sldId="284"/>
            <ac:grpSpMk id="13" creationId="{B441F8D5-EBCE-4FB9-91A9-3425971C1F99}"/>
          </ac:grpSpMkLst>
        </pc:grpChg>
        <pc:grpChg chg="add del">
          <ac:chgData name="VIDUSHI  SHARMA" userId="689e3b86-0b90-446f-b338-02a40273bb50" providerId="ADAL" clId="{78134F80-CBFB-4721-A176-778AEAE3D362}" dt="2025-12-16T11:15:42.151" v="196" actId="26606"/>
          <ac:grpSpMkLst>
            <pc:docMk/>
            <pc:sldMk cId="2381170146" sldId="284"/>
            <ac:grpSpMk id="19" creationId="{08701F99-7E4C-4B92-A4B5-307CDFB7A4DE}"/>
          </ac:grpSpMkLst>
        </pc:grpChg>
        <pc:grpChg chg="add">
          <ac:chgData name="VIDUSHI  SHARMA" userId="689e3b86-0b90-446f-b338-02a40273bb50" providerId="ADAL" clId="{78134F80-CBFB-4721-A176-778AEAE3D362}" dt="2025-12-16T11:15:42.174" v="197" actId="26606"/>
          <ac:grpSpMkLst>
            <pc:docMk/>
            <pc:sldMk cId="2381170146" sldId="284"/>
            <ac:grpSpMk id="27" creationId="{B441F8D5-EBCE-4FB9-91A9-3425971C1F99}"/>
          </ac:grpSpMkLst>
        </pc:grpChg>
        <pc:grpChg chg="add">
          <ac:chgData name="VIDUSHI  SHARMA" userId="689e3b86-0b90-446f-b338-02a40273bb50" providerId="ADAL" clId="{78134F80-CBFB-4721-A176-778AEAE3D362}" dt="2025-12-16T11:15:42.174" v="197" actId="26606"/>
          <ac:grpSpMkLst>
            <pc:docMk/>
            <pc:sldMk cId="2381170146" sldId="284"/>
            <ac:grpSpMk id="32" creationId="{08701F99-7E4C-4B92-A4B5-307CDFB7A4DE}"/>
          </ac:grpSpMkLst>
        </pc:grpChg>
        <pc:graphicFrameChg chg="add mod ord modGraphic">
          <ac:chgData name="VIDUSHI  SHARMA" userId="689e3b86-0b90-446f-b338-02a40273bb50" providerId="ADAL" clId="{78134F80-CBFB-4721-A176-778AEAE3D362}" dt="2025-12-16T11:20:36.002" v="259" actId="12385"/>
          <ac:graphicFrameMkLst>
            <pc:docMk/>
            <pc:sldMk cId="2381170146" sldId="284"/>
            <ac:graphicFrameMk id="4" creationId="{34491876-4C89-A01F-76A8-826BE58FD7F8}"/>
          </ac:graphicFrameMkLst>
        </pc:graphicFrameChg>
      </pc:sldChg>
      <pc:sldChg chg="addSp delSp modSp new mod setBg addAnim delAnim">
        <pc:chgData name="VIDUSHI  SHARMA" userId="689e3b86-0b90-446f-b338-02a40273bb50" providerId="ADAL" clId="{78134F80-CBFB-4721-A176-778AEAE3D362}" dt="2025-12-16T11:16:40.144" v="212" actId="26606"/>
        <pc:sldMkLst>
          <pc:docMk/>
          <pc:sldMk cId="3823577684" sldId="285"/>
        </pc:sldMkLst>
        <pc:spChg chg="mod">
          <ac:chgData name="VIDUSHI  SHARMA" userId="689e3b86-0b90-446f-b338-02a40273bb50" providerId="ADAL" clId="{78134F80-CBFB-4721-A176-778AEAE3D362}" dt="2025-12-16T11:16:40.144" v="212" actId="26606"/>
          <ac:spMkLst>
            <pc:docMk/>
            <pc:sldMk cId="3823577684" sldId="285"/>
            <ac:spMk id="2" creationId="{6339FE4D-58F3-861E-D66A-33B244A450FC}"/>
          </ac:spMkLst>
        </pc:spChg>
        <pc:spChg chg="add del">
          <ac:chgData name="VIDUSHI  SHARMA" userId="689e3b86-0b90-446f-b338-02a40273bb50" providerId="ADAL" clId="{78134F80-CBFB-4721-A176-778AEAE3D362}" dt="2025-12-16T11:16:40.122" v="211" actId="26606"/>
          <ac:spMkLst>
            <pc:docMk/>
            <pc:sldMk cId="3823577684" sldId="285"/>
            <ac:spMk id="7" creationId="{54A6836E-C603-43CB-9DA7-89D8E3FA3838}"/>
          </ac:spMkLst>
        </pc:spChg>
        <pc:spChg chg="add del">
          <ac:chgData name="VIDUSHI  SHARMA" userId="689e3b86-0b90-446f-b338-02a40273bb50" providerId="ADAL" clId="{78134F80-CBFB-4721-A176-778AEAE3D362}" dt="2025-12-16T11:16:40.122" v="211" actId="26606"/>
          <ac:spMkLst>
            <pc:docMk/>
            <pc:sldMk cId="3823577684" sldId="285"/>
            <ac:spMk id="9" creationId="{296007DD-F9BF-4F0F-B8C6-C514B2841971}"/>
          </ac:spMkLst>
        </pc:spChg>
        <pc:spChg chg="add">
          <ac:chgData name="VIDUSHI  SHARMA" userId="689e3b86-0b90-446f-b338-02a40273bb50" providerId="ADAL" clId="{78134F80-CBFB-4721-A176-778AEAE3D362}" dt="2025-12-16T11:16:40.144" v="212" actId="26606"/>
          <ac:spMkLst>
            <pc:docMk/>
            <pc:sldMk cId="3823577684" sldId="285"/>
            <ac:spMk id="23" creationId="{A8DB9CD9-59B1-4D73-BC4C-98796A48EF9B}"/>
          </ac:spMkLst>
        </pc:spChg>
        <pc:spChg chg="add">
          <ac:chgData name="VIDUSHI  SHARMA" userId="689e3b86-0b90-446f-b338-02a40273bb50" providerId="ADAL" clId="{78134F80-CBFB-4721-A176-778AEAE3D362}" dt="2025-12-16T11:16:40.144" v="212" actId="26606"/>
          <ac:spMkLst>
            <pc:docMk/>
            <pc:sldMk cId="3823577684" sldId="285"/>
            <ac:spMk id="24" creationId="{8874A6A9-41FF-4E33-AFA8-F9F81436A59E}"/>
          </ac:spMkLst>
        </pc:spChg>
        <pc:grpChg chg="add del">
          <ac:chgData name="VIDUSHI  SHARMA" userId="689e3b86-0b90-446f-b338-02a40273bb50" providerId="ADAL" clId="{78134F80-CBFB-4721-A176-778AEAE3D362}" dt="2025-12-16T11:16:40.122" v="211" actId="26606"/>
          <ac:grpSpMkLst>
            <pc:docMk/>
            <pc:sldMk cId="3823577684" sldId="285"/>
            <ac:grpSpMk id="11" creationId="{8A0FAFCA-5C96-453B-83B7-A9AEF7F18960}"/>
          </ac:grpSpMkLst>
        </pc:grpChg>
        <pc:grpChg chg="add del">
          <ac:chgData name="VIDUSHI  SHARMA" userId="689e3b86-0b90-446f-b338-02a40273bb50" providerId="ADAL" clId="{78134F80-CBFB-4721-A176-778AEAE3D362}" dt="2025-12-16T11:16:40.122" v="211" actId="26606"/>
          <ac:grpSpMkLst>
            <pc:docMk/>
            <pc:sldMk cId="3823577684" sldId="285"/>
            <ac:grpSpMk id="17" creationId="{CD0398DD-AD75-4E2B-A3C6-35073082A8B4}"/>
          </ac:grpSpMkLst>
        </pc:grpChg>
        <pc:grpChg chg="add">
          <ac:chgData name="VIDUSHI  SHARMA" userId="689e3b86-0b90-446f-b338-02a40273bb50" providerId="ADAL" clId="{78134F80-CBFB-4721-A176-778AEAE3D362}" dt="2025-12-16T11:16:40.144" v="212" actId="26606"/>
          <ac:grpSpMkLst>
            <pc:docMk/>
            <pc:sldMk cId="3823577684" sldId="285"/>
            <ac:grpSpMk id="25" creationId="{721D730E-1F97-4071-B143-B05E6D2599BC}"/>
          </ac:grpSpMkLst>
        </pc:grpChg>
      </pc:sldChg>
      <pc:sldChg chg="addSp delSp modSp add mod">
        <pc:chgData name="VIDUSHI  SHARMA" userId="689e3b86-0b90-446f-b338-02a40273bb50" providerId="ADAL" clId="{78134F80-CBFB-4721-A176-778AEAE3D362}" dt="2025-12-16T11:19:32.913" v="251" actId="478"/>
        <pc:sldMkLst>
          <pc:docMk/>
          <pc:sldMk cId="2975613107" sldId="286"/>
        </pc:sldMkLst>
        <pc:spChg chg="del">
          <ac:chgData name="VIDUSHI  SHARMA" userId="689e3b86-0b90-446f-b338-02a40273bb50" providerId="ADAL" clId="{78134F80-CBFB-4721-A176-778AEAE3D362}" dt="2025-12-16T11:18:58.322" v="235" actId="478"/>
          <ac:spMkLst>
            <pc:docMk/>
            <pc:sldMk cId="2975613107" sldId="286"/>
            <ac:spMk id="2" creationId="{D149394B-05EE-0552-0944-FA98648AE99B}"/>
          </ac:spMkLst>
        </pc:spChg>
        <pc:spChg chg="mod">
          <ac:chgData name="VIDUSHI  SHARMA" userId="689e3b86-0b90-446f-b338-02a40273bb50" providerId="ADAL" clId="{78134F80-CBFB-4721-A176-778AEAE3D362}" dt="2025-12-16T11:19:16.077" v="242"/>
          <ac:spMkLst>
            <pc:docMk/>
            <pc:sldMk cId="2975613107" sldId="286"/>
            <ac:spMk id="4" creationId="{B054ADAE-E861-34BB-6A96-1E0C5E7EDC48}"/>
          </ac:spMkLst>
        </pc:spChg>
        <pc:spChg chg="add del mod">
          <ac:chgData name="VIDUSHI  SHARMA" userId="689e3b86-0b90-446f-b338-02a40273bb50" providerId="ADAL" clId="{78134F80-CBFB-4721-A176-778AEAE3D362}" dt="2025-12-16T11:19:01.014" v="236" actId="478"/>
          <ac:spMkLst>
            <pc:docMk/>
            <pc:sldMk cId="2975613107" sldId="286"/>
            <ac:spMk id="5" creationId="{DF609074-977B-EDD0-C831-C428136349B4}"/>
          </ac:spMkLst>
        </pc:spChg>
        <pc:spChg chg="mod">
          <ac:chgData name="VIDUSHI  SHARMA" userId="689e3b86-0b90-446f-b338-02a40273bb50" providerId="ADAL" clId="{78134F80-CBFB-4721-A176-778AEAE3D362}" dt="2025-12-16T11:19:31.014" v="250" actId="27636"/>
          <ac:spMkLst>
            <pc:docMk/>
            <pc:sldMk cId="2975613107" sldId="286"/>
            <ac:spMk id="11" creationId="{5F1D0FB9-7BD1-308B-867E-CDAD706CC927}"/>
          </ac:spMkLst>
        </pc:spChg>
        <pc:picChg chg="del">
          <ac:chgData name="VIDUSHI  SHARMA" userId="689e3b86-0b90-446f-b338-02a40273bb50" providerId="ADAL" clId="{78134F80-CBFB-4721-A176-778AEAE3D362}" dt="2025-12-16T11:19:18.331" v="243" actId="478"/>
          <ac:picMkLst>
            <pc:docMk/>
            <pc:sldMk cId="2975613107" sldId="286"/>
            <ac:picMk id="10" creationId="{1CCE0073-CDE6-5387-6313-C3D047F426EF}"/>
          </ac:picMkLst>
        </pc:picChg>
        <pc:picChg chg="del">
          <ac:chgData name="VIDUSHI  SHARMA" userId="689e3b86-0b90-446f-b338-02a40273bb50" providerId="ADAL" clId="{78134F80-CBFB-4721-A176-778AEAE3D362}" dt="2025-12-16T11:19:32.913" v="251" actId="478"/>
          <ac:picMkLst>
            <pc:docMk/>
            <pc:sldMk cId="2975613107" sldId="286"/>
            <ac:picMk id="12" creationId="{0C15947E-7482-4E23-54C6-BF5A9D6D6F97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8D065-3142-4D00-A5F6-0B5B50D00AA9}" type="doc">
      <dgm:prSet loTypeId="urn:microsoft.com/office/officeart/2005/8/layout/vList2" loCatId="list" qsTypeId="urn:microsoft.com/office/officeart/2005/8/quickstyle/simple5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425E1DED-B10A-408A-9FD0-A2D87F83AE1D}">
      <dgm:prSet/>
      <dgm:spPr/>
      <dgm:t>
        <a:bodyPr/>
        <a:lstStyle/>
        <a:p>
          <a:r>
            <a:rPr lang="en-US" b="1"/>
            <a:t>Why LCA is Crucial for 5G</a:t>
          </a:r>
          <a:endParaRPr lang="en-US"/>
        </a:p>
      </dgm:t>
    </dgm:pt>
    <dgm:pt modelId="{A6F0F26E-6C98-416F-82B1-99F942802BF1}" type="parTrans" cxnId="{81A03F1D-EC58-4D33-87BE-5C4CFC8F2A14}">
      <dgm:prSet/>
      <dgm:spPr/>
      <dgm:t>
        <a:bodyPr/>
        <a:lstStyle/>
        <a:p>
          <a:endParaRPr lang="en-US"/>
        </a:p>
      </dgm:t>
    </dgm:pt>
    <dgm:pt modelId="{6DF2EA59-1A93-4C6B-9D5C-9C3824BEAD2A}" type="sibTrans" cxnId="{81A03F1D-EC58-4D33-87BE-5C4CFC8F2A14}">
      <dgm:prSet/>
      <dgm:spPr/>
      <dgm:t>
        <a:bodyPr/>
        <a:lstStyle/>
        <a:p>
          <a:endParaRPr lang="en-US"/>
        </a:p>
      </dgm:t>
    </dgm:pt>
    <dgm:pt modelId="{1F7CD51E-8126-41A2-8624-23A32E77CEC0}">
      <dgm:prSet custT="1"/>
      <dgm:spPr/>
      <dgm:t>
        <a:bodyPr/>
        <a:lstStyle/>
        <a:p>
          <a:r>
            <a:rPr lang="en-US" sz="1300" dirty="0"/>
            <a:t>Operational energy accounts for over 70% of telecom emissions.</a:t>
          </a:r>
        </a:p>
      </dgm:t>
    </dgm:pt>
    <dgm:pt modelId="{FC1C97A2-5DCE-4F80-ABD4-50154FDCFB57}" type="parTrans" cxnId="{97FDF6A9-9F42-40E2-B359-787DD6A82EBD}">
      <dgm:prSet/>
      <dgm:spPr/>
      <dgm:t>
        <a:bodyPr/>
        <a:lstStyle/>
        <a:p>
          <a:endParaRPr lang="en-US"/>
        </a:p>
      </dgm:t>
    </dgm:pt>
    <dgm:pt modelId="{E854B9F6-53EE-4A55-9479-FCE70435FEBD}" type="sibTrans" cxnId="{97FDF6A9-9F42-40E2-B359-787DD6A82EBD}">
      <dgm:prSet/>
      <dgm:spPr/>
      <dgm:t>
        <a:bodyPr/>
        <a:lstStyle/>
        <a:p>
          <a:endParaRPr lang="en-US"/>
        </a:p>
      </dgm:t>
    </dgm:pt>
    <dgm:pt modelId="{2E8B6A10-74C4-496B-BD2F-B6FFD0C2FFFC}">
      <dgm:prSet custT="1"/>
      <dgm:spPr/>
      <dgm:t>
        <a:bodyPr/>
        <a:lstStyle/>
        <a:p>
          <a:r>
            <a:rPr lang="en-US" sz="1300" dirty="0"/>
            <a:t>Manufacturing emissions are significant and front-loaded in the lifecycle.</a:t>
          </a:r>
        </a:p>
      </dgm:t>
    </dgm:pt>
    <dgm:pt modelId="{DA9138BC-B83A-4402-8487-C401C9B95A13}" type="parTrans" cxnId="{D230DBDB-44C2-4C32-900B-595194C6C2C2}">
      <dgm:prSet/>
      <dgm:spPr/>
      <dgm:t>
        <a:bodyPr/>
        <a:lstStyle/>
        <a:p>
          <a:endParaRPr lang="en-US"/>
        </a:p>
      </dgm:t>
    </dgm:pt>
    <dgm:pt modelId="{8AD283C5-F37C-4A8F-9974-FF0B6093EE92}" type="sibTrans" cxnId="{D230DBDB-44C2-4C32-900B-595194C6C2C2}">
      <dgm:prSet/>
      <dgm:spPr/>
      <dgm:t>
        <a:bodyPr/>
        <a:lstStyle/>
        <a:p>
          <a:endParaRPr lang="en-US"/>
        </a:p>
      </dgm:t>
    </dgm:pt>
    <dgm:pt modelId="{EC28B5E2-94AB-4B5E-8275-4E1C88FF3A1C}">
      <dgm:prSet custT="1"/>
      <dgm:spPr/>
      <dgm:t>
        <a:bodyPr/>
        <a:lstStyle/>
        <a:p>
          <a:r>
            <a:rPr lang="en-US" sz="1300" dirty="0"/>
            <a:t>End-of-life recycling offers substantial carbon recovery opportunities.</a:t>
          </a:r>
        </a:p>
      </dgm:t>
    </dgm:pt>
    <dgm:pt modelId="{364FE69D-F910-400A-9C2E-49418F8C06FE}" type="parTrans" cxnId="{6AE7616D-E813-4C4F-861C-0CA26BD6B5A3}">
      <dgm:prSet/>
      <dgm:spPr/>
      <dgm:t>
        <a:bodyPr/>
        <a:lstStyle/>
        <a:p>
          <a:endParaRPr lang="en-US"/>
        </a:p>
      </dgm:t>
    </dgm:pt>
    <dgm:pt modelId="{6FEB0781-D597-4D9B-AA1C-377D60A14BF8}" type="sibTrans" cxnId="{6AE7616D-E813-4C4F-861C-0CA26BD6B5A3}">
      <dgm:prSet/>
      <dgm:spPr/>
      <dgm:t>
        <a:bodyPr/>
        <a:lstStyle/>
        <a:p>
          <a:endParaRPr lang="en-US"/>
        </a:p>
      </dgm:t>
    </dgm:pt>
    <dgm:pt modelId="{BCFCE461-E08A-4ED9-B254-BFCD58CCC657}">
      <dgm:prSet/>
      <dgm:spPr/>
      <dgm:t>
        <a:bodyPr/>
        <a:lstStyle/>
        <a:p>
          <a:r>
            <a:rPr lang="en-US" b="1"/>
            <a:t>Key Research Insights</a:t>
          </a:r>
          <a:endParaRPr lang="en-US"/>
        </a:p>
      </dgm:t>
    </dgm:pt>
    <dgm:pt modelId="{8CF381E8-52D6-4AE6-B0C8-C6FA0D9F51D0}" type="parTrans" cxnId="{EFD2E728-5486-4A5C-A609-19186351F07F}">
      <dgm:prSet/>
      <dgm:spPr/>
      <dgm:t>
        <a:bodyPr/>
        <a:lstStyle/>
        <a:p>
          <a:endParaRPr lang="en-US"/>
        </a:p>
      </dgm:t>
    </dgm:pt>
    <dgm:pt modelId="{C04CFF3A-0D64-4E86-B23D-67C29A703F9C}" type="sibTrans" cxnId="{EFD2E728-5486-4A5C-A609-19186351F07F}">
      <dgm:prSet/>
      <dgm:spPr/>
      <dgm:t>
        <a:bodyPr/>
        <a:lstStyle/>
        <a:p>
          <a:endParaRPr lang="en-US"/>
        </a:p>
      </dgm:t>
    </dgm:pt>
    <dgm:pt modelId="{D19BAD16-8173-4304-A569-AE559D0DA856}">
      <dgm:prSet custT="1"/>
      <dgm:spPr/>
      <dgm:t>
        <a:bodyPr/>
        <a:lstStyle/>
        <a:p>
          <a:r>
            <a:rPr lang="en-US" sz="1300"/>
            <a:t>Typical base station power consumption: 3–6 kW.</a:t>
          </a:r>
        </a:p>
      </dgm:t>
    </dgm:pt>
    <dgm:pt modelId="{372D45C2-3125-4F4E-B035-EC22FE94E0B7}" type="parTrans" cxnId="{DB796EA8-44F4-42EE-BFA1-479DE0F2F466}">
      <dgm:prSet/>
      <dgm:spPr/>
      <dgm:t>
        <a:bodyPr/>
        <a:lstStyle/>
        <a:p>
          <a:endParaRPr lang="en-US"/>
        </a:p>
      </dgm:t>
    </dgm:pt>
    <dgm:pt modelId="{EFCD7D07-0BF1-4B70-90FA-6B19E8C41E32}" type="sibTrans" cxnId="{DB796EA8-44F4-42EE-BFA1-479DE0F2F466}">
      <dgm:prSet/>
      <dgm:spPr/>
      <dgm:t>
        <a:bodyPr/>
        <a:lstStyle/>
        <a:p>
          <a:endParaRPr lang="en-US"/>
        </a:p>
      </dgm:t>
    </dgm:pt>
    <dgm:pt modelId="{3C5EA1A3-640F-419C-B370-4C925A76689A}">
      <dgm:prSet custT="1"/>
      <dgm:spPr/>
      <dgm:t>
        <a:bodyPr/>
        <a:lstStyle/>
        <a:p>
          <a:r>
            <a:rPr lang="en-US" sz="1300" dirty="0"/>
            <a:t>Telecom sector contributes 2–3% of global CO₂ emissions.</a:t>
          </a:r>
        </a:p>
      </dgm:t>
    </dgm:pt>
    <dgm:pt modelId="{CC0C51BC-55AE-4CF8-91D5-894FC4132F12}" type="parTrans" cxnId="{777BCB10-7484-4EE4-937F-7689A4E1A510}">
      <dgm:prSet/>
      <dgm:spPr/>
      <dgm:t>
        <a:bodyPr/>
        <a:lstStyle/>
        <a:p>
          <a:endParaRPr lang="en-US"/>
        </a:p>
      </dgm:t>
    </dgm:pt>
    <dgm:pt modelId="{386C9CE4-BA49-4C6F-BF72-786240909218}" type="sibTrans" cxnId="{777BCB10-7484-4EE4-937F-7689A4E1A510}">
      <dgm:prSet/>
      <dgm:spPr/>
      <dgm:t>
        <a:bodyPr/>
        <a:lstStyle/>
        <a:p>
          <a:endParaRPr lang="en-US"/>
        </a:p>
      </dgm:t>
    </dgm:pt>
    <dgm:pt modelId="{1C3643E1-F788-49F1-B75A-7F05A401C13B}">
      <dgm:prSet custT="1"/>
      <dgm:spPr/>
      <dgm:t>
        <a:bodyPr/>
        <a:lstStyle/>
        <a:p>
          <a:r>
            <a:rPr lang="en-US" sz="1300" dirty="0"/>
            <a:t>Renewable energy can cut emissions by 60–90%.</a:t>
          </a:r>
        </a:p>
      </dgm:t>
    </dgm:pt>
    <dgm:pt modelId="{7168E816-FFE5-4C66-B899-CEA2F131D28D}" type="parTrans" cxnId="{AF6A84E2-DDE2-4570-94C9-FAD145AE2B75}">
      <dgm:prSet/>
      <dgm:spPr/>
      <dgm:t>
        <a:bodyPr/>
        <a:lstStyle/>
        <a:p>
          <a:endParaRPr lang="en-US"/>
        </a:p>
      </dgm:t>
    </dgm:pt>
    <dgm:pt modelId="{F58A90C4-19F2-46F7-917B-46D20389132F}" type="sibTrans" cxnId="{AF6A84E2-DDE2-4570-94C9-FAD145AE2B75}">
      <dgm:prSet/>
      <dgm:spPr/>
      <dgm:t>
        <a:bodyPr/>
        <a:lstStyle/>
        <a:p>
          <a:endParaRPr lang="en-US"/>
        </a:p>
      </dgm:t>
    </dgm:pt>
    <dgm:pt modelId="{074CA41B-F1F7-4DD5-9FBB-BE04E3E0FBE1}">
      <dgm:prSet custT="1"/>
      <dgm:spPr/>
      <dgm:t>
        <a:bodyPr/>
        <a:lstStyle/>
        <a:p>
          <a:r>
            <a:rPr lang="en-US" sz="1300" dirty="0"/>
            <a:t>Sleep-mode optimization can save 20–40% operational energy.</a:t>
          </a:r>
        </a:p>
      </dgm:t>
    </dgm:pt>
    <dgm:pt modelId="{7E57AF34-1A84-4424-A546-5BB034E6B52C}" type="parTrans" cxnId="{B0FC3D0B-279D-4B1D-AD20-FEDCBD4C88B5}">
      <dgm:prSet/>
      <dgm:spPr/>
      <dgm:t>
        <a:bodyPr/>
        <a:lstStyle/>
        <a:p>
          <a:endParaRPr lang="en-US"/>
        </a:p>
      </dgm:t>
    </dgm:pt>
    <dgm:pt modelId="{4513FA38-7610-4BD3-871F-BA5B0AC9064C}" type="sibTrans" cxnId="{B0FC3D0B-279D-4B1D-AD20-FEDCBD4C88B5}">
      <dgm:prSet/>
      <dgm:spPr/>
      <dgm:t>
        <a:bodyPr/>
        <a:lstStyle/>
        <a:p>
          <a:endParaRPr lang="en-US"/>
        </a:p>
      </dgm:t>
    </dgm:pt>
    <dgm:pt modelId="{749912CF-9F19-4962-B4D9-A787D77E33C1}">
      <dgm:prSet/>
      <dgm:spPr/>
      <dgm:t>
        <a:bodyPr/>
        <a:lstStyle/>
        <a:p>
          <a:r>
            <a:rPr lang="en-US"/>
            <a:t>These insights underscore the importance of a comprehensive LCA to pinpoint critical emission hotspots and evaluate effective reduction pathways.</a:t>
          </a:r>
        </a:p>
      </dgm:t>
    </dgm:pt>
    <dgm:pt modelId="{64752F0F-38CD-444E-AFF6-53EA79A48CD1}" type="parTrans" cxnId="{4FA0B91E-F300-4E83-8447-23A4B19CE69E}">
      <dgm:prSet/>
      <dgm:spPr/>
      <dgm:t>
        <a:bodyPr/>
        <a:lstStyle/>
        <a:p>
          <a:endParaRPr lang="en-US"/>
        </a:p>
      </dgm:t>
    </dgm:pt>
    <dgm:pt modelId="{A8941268-F042-4985-937F-0962D2280AAC}" type="sibTrans" cxnId="{4FA0B91E-F300-4E83-8447-23A4B19CE69E}">
      <dgm:prSet/>
      <dgm:spPr/>
      <dgm:t>
        <a:bodyPr/>
        <a:lstStyle/>
        <a:p>
          <a:endParaRPr lang="en-US"/>
        </a:p>
      </dgm:t>
    </dgm:pt>
    <dgm:pt modelId="{6BCD6EF1-424A-4CB0-818D-46952582D3E7}">
      <dgm:prSet/>
      <dgm:spPr/>
      <dgm:t>
        <a:bodyPr/>
        <a:lstStyle/>
        <a:p>
          <a:r>
            <a:rPr lang="en-US" dirty="0"/>
            <a:t>A deep dive into the literature reveals key drivers of telecom carbon emissions and promising mitigation strategies.</a:t>
          </a:r>
        </a:p>
      </dgm:t>
    </dgm:pt>
    <dgm:pt modelId="{06FE0642-9935-44F5-98F5-CBA289CF2968}" type="sibTrans" cxnId="{0DC8C697-F974-46B5-AC79-6BB1FE6A1600}">
      <dgm:prSet/>
      <dgm:spPr/>
      <dgm:t>
        <a:bodyPr/>
        <a:lstStyle/>
        <a:p>
          <a:endParaRPr lang="en-US"/>
        </a:p>
      </dgm:t>
    </dgm:pt>
    <dgm:pt modelId="{1B9BC74A-CD85-47C7-AE7D-E7333745E03F}" type="parTrans" cxnId="{0DC8C697-F974-46B5-AC79-6BB1FE6A1600}">
      <dgm:prSet/>
      <dgm:spPr/>
      <dgm:t>
        <a:bodyPr/>
        <a:lstStyle/>
        <a:p>
          <a:endParaRPr lang="en-US"/>
        </a:p>
      </dgm:t>
    </dgm:pt>
    <dgm:pt modelId="{92EAE2CF-3FC9-4CD8-B01F-F45765C1D366}" type="pres">
      <dgm:prSet presAssocID="{3E48D065-3142-4D00-A5F6-0B5B50D00AA9}" presName="linear" presStyleCnt="0">
        <dgm:presLayoutVars>
          <dgm:animLvl val="lvl"/>
          <dgm:resizeHandles val="exact"/>
        </dgm:presLayoutVars>
      </dgm:prSet>
      <dgm:spPr/>
    </dgm:pt>
    <dgm:pt modelId="{5ABABD2F-D15A-44A7-9960-7EBDB2CA4F71}" type="pres">
      <dgm:prSet presAssocID="{6BCD6EF1-424A-4CB0-818D-46952582D3E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89B1B63-7B5B-4051-8549-8CA3333D51EA}" type="pres">
      <dgm:prSet presAssocID="{06FE0642-9935-44F5-98F5-CBA289CF2968}" presName="spacer" presStyleCnt="0"/>
      <dgm:spPr/>
    </dgm:pt>
    <dgm:pt modelId="{1E47DE85-D651-47E7-A07E-3561F782B574}" type="pres">
      <dgm:prSet presAssocID="{425E1DED-B10A-408A-9FD0-A2D87F83AE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AC4662-8A38-47EE-A7E1-7586B03B6F50}" type="pres">
      <dgm:prSet presAssocID="{425E1DED-B10A-408A-9FD0-A2D87F83AE1D}" presName="childText" presStyleLbl="revTx" presStyleIdx="0" presStyleCnt="2">
        <dgm:presLayoutVars>
          <dgm:bulletEnabled val="1"/>
        </dgm:presLayoutVars>
      </dgm:prSet>
      <dgm:spPr/>
    </dgm:pt>
    <dgm:pt modelId="{D2D22263-76B8-4E57-AB7B-437210035C44}" type="pres">
      <dgm:prSet presAssocID="{BCFCE461-E08A-4ED9-B254-BFCD58CCC6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7C353DC-C25C-4C25-A893-7FDA698DB358}" type="pres">
      <dgm:prSet presAssocID="{BCFCE461-E08A-4ED9-B254-BFCD58CCC657}" presName="childText" presStyleLbl="revTx" presStyleIdx="1" presStyleCnt="2">
        <dgm:presLayoutVars>
          <dgm:bulletEnabled val="1"/>
        </dgm:presLayoutVars>
      </dgm:prSet>
      <dgm:spPr/>
    </dgm:pt>
    <dgm:pt modelId="{DC197AC2-AD6F-4945-BCA3-5ED982AFC650}" type="pres">
      <dgm:prSet presAssocID="{749912CF-9F19-4962-B4D9-A787D77E33C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0FC3D0B-279D-4B1D-AD20-FEDCBD4C88B5}" srcId="{BCFCE461-E08A-4ED9-B254-BFCD58CCC657}" destId="{074CA41B-F1F7-4DD5-9FBB-BE04E3E0FBE1}" srcOrd="3" destOrd="0" parTransId="{7E57AF34-1A84-4424-A546-5BB034E6B52C}" sibTransId="{4513FA38-7610-4BD3-871F-BA5B0AC9064C}"/>
    <dgm:cxn modelId="{9736460B-FDF7-48BE-8DCD-A4F44C9A899A}" type="presOf" srcId="{425E1DED-B10A-408A-9FD0-A2D87F83AE1D}" destId="{1E47DE85-D651-47E7-A07E-3561F782B574}" srcOrd="0" destOrd="0" presId="urn:microsoft.com/office/officeart/2005/8/layout/vList2"/>
    <dgm:cxn modelId="{777BCB10-7484-4EE4-937F-7689A4E1A510}" srcId="{BCFCE461-E08A-4ED9-B254-BFCD58CCC657}" destId="{3C5EA1A3-640F-419C-B370-4C925A76689A}" srcOrd="1" destOrd="0" parTransId="{CC0C51BC-55AE-4CF8-91D5-894FC4132F12}" sibTransId="{386C9CE4-BA49-4C6F-BF72-786240909218}"/>
    <dgm:cxn modelId="{81A03F1D-EC58-4D33-87BE-5C4CFC8F2A14}" srcId="{3E48D065-3142-4D00-A5F6-0B5B50D00AA9}" destId="{425E1DED-B10A-408A-9FD0-A2D87F83AE1D}" srcOrd="1" destOrd="0" parTransId="{A6F0F26E-6C98-416F-82B1-99F942802BF1}" sibTransId="{6DF2EA59-1A93-4C6B-9D5C-9C3824BEAD2A}"/>
    <dgm:cxn modelId="{4FA0B91E-F300-4E83-8447-23A4B19CE69E}" srcId="{3E48D065-3142-4D00-A5F6-0B5B50D00AA9}" destId="{749912CF-9F19-4962-B4D9-A787D77E33C1}" srcOrd="3" destOrd="0" parTransId="{64752F0F-38CD-444E-AFF6-53EA79A48CD1}" sibTransId="{A8941268-F042-4985-937F-0962D2280AAC}"/>
    <dgm:cxn modelId="{EFD2E728-5486-4A5C-A609-19186351F07F}" srcId="{3E48D065-3142-4D00-A5F6-0B5B50D00AA9}" destId="{BCFCE461-E08A-4ED9-B254-BFCD58CCC657}" srcOrd="2" destOrd="0" parTransId="{8CF381E8-52D6-4AE6-B0C8-C6FA0D9F51D0}" sibTransId="{C04CFF3A-0D64-4E86-B23D-67C29A703F9C}"/>
    <dgm:cxn modelId="{C24D4144-CDA1-405D-9831-F8CEE01186D7}" type="presOf" srcId="{2E8B6A10-74C4-496B-BD2F-B6FFD0C2FFFC}" destId="{F4AC4662-8A38-47EE-A7E1-7586B03B6F50}" srcOrd="0" destOrd="1" presId="urn:microsoft.com/office/officeart/2005/8/layout/vList2"/>
    <dgm:cxn modelId="{3B3D3646-C0F3-47E8-B09E-A09EE5BA8CAF}" type="presOf" srcId="{D19BAD16-8173-4304-A569-AE559D0DA856}" destId="{37C353DC-C25C-4C25-A893-7FDA698DB358}" srcOrd="0" destOrd="0" presId="urn:microsoft.com/office/officeart/2005/8/layout/vList2"/>
    <dgm:cxn modelId="{6FD69C58-9EB5-47AB-AE03-C161DC7F7625}" type="presOf" srcId="{1C3643E1-F788-49F1-B75A-7F05A401C13B}" destId="{37C353DC-C25C-4C25-A893-7FDA698DB358}" srcOrd="0" destOrd="2" presId="urn:microsoft.com/office/officeart/2005/8/layout/vList2"/>
    <dgm:cxn modelId="{4792256B-B223-4793-A3D3-ED4305E240C3}" type="presOf" srcId="{6BCD6EF1-424A-4CB0-818D-46952582D3E7}" destId="{5ABABD2F-D15A-44A7-9960-7EBDB2CA4F71}" srcOrd="0" destOrd="0" presId="urn:microsoft.com/office/officeart/2005/8/layout/vList2"/>
    <dgm:cxn modelId="{6AE7616D-E813-4C4F-861C-0CA26BD6B5A3}" srcId="{425E1DED-B10A-408A-9FD0-A2D87F83AE1D}" destId="{EC28B5E2-94AB-4B5E-8275-4E1C88FF3A1C}" srcOrd="2" destOrd="0" parTransId="{364FE69D-F910-400A-9C2E-49418F8C06FE}" sibTransId="{6FEB0781-D597-4D9B-AA1C-377D60A14BF8}"/>
    <dgm:cxn modelId="{F68A8777-200B-44A4-9A83-9F91F70AE504}" type="presOf" srcId="{3E48D065-3142-4D00-A5F6-0B5B50D00AA9}" destId="{92EAE2CF-3FC9-4CD8-B01F-F45765C1D366}" srcOrd="0" destOrd="0" presId="urn:microsoft.com/office/officeart/2005/8/layout/vList2"/>
    <dgm:cxn modelId="{83CD6E78-9E34-4FB4-8E95-9D170BC9EDD0}" type="presOf" srcId="{749912CF-9F19-4962-B4D9-A787D77E33C1}" destId="{DC197AC2-AD6F-4945-BCA3-5ED982AFC650}" srcOrd="0" destOrd="0" presId="urn:microsoft.com/office/officeart/2005/8/layout/vList2"/>
    <dgm:cxn modelId="{C53CEB8D-4C69-4231-8EDD-0C20696B6A3F}" type="presOf" srcId="{3C5EA1A3-640F-419C-B370-4C925A76689A}" destId="{37C353DC-C25C-4C25-A893-7FDA698DB358}" srcOrd="0" destOrd="1" presId="urn:microsoft.com/office/officeart/2005/8/layout/vList2"/>
    <dgm:cxn modelId="{0DC8C697-F974-46B5-AC79-6BB1FE6A1600}" srcId="{3E48D065-3142-4D00-A5F6-0B5B50D00AA9}" destId="{6BCD6EF1-424A-4CB0-818D-46952582D3E7}" srcOrd="0" destOrd="0" parTransId="{1B9BC74A-CD85-47C7-AE7D-E7333745E03F}" sibTransId="{06FE0642-9935-44F5-98F5-CBA289CF2968}"/>
    <dgm:cxn modelId="{C7578FA2-CA53-4FAA-8599-954A833E782D}" type="presOf" srcId="{074CA41B-F1F7-4DD5-9FBB-BE04E3E0FBE1}" destId="{37C353DC-C25C-4C25-A893-7FDA698DB358}" srcOrd="0" destOrd="3" presId="urn:microsoft.com/office/officeart/2005/8/layout/vList2"/>
    <dgm:cxn modelId="{DB796EA8-44F4-42EE-BFA1-479DE0F2F466}" srcId="{BCFCE461-E08A-4ED9-B254-BFCD58CCC657}" destId="{D19BAD16-8173-4304-A569-AE559D0DA856}" srcOrd="0" destOrd="0" parTransId="{372D45C2-3125-4F4E-B035-EC22FE94E0B7}" sibTransId="{EFCD7D07-0BF1-4B70-90FA-6B19E8C41E32}"/>
    <dgm:cxn modelId="{97FDF6A9-9F42-40E2-B359-787DD6A82EBD}" srcId="{425E1DED-B10A-408A-9FD0-A2D87F83AE1D}" destId="{1F7CD51E-8126-41A2-8624-23A32E77CEC0}" srcOrd="0" destOrd="0" parTransId="{FC1C97A2-5DCE-4F80-ABD4-50154FDCFB57}" sibTransId="{E854B9F6-53EE-4A55-9479-FCE70435FEBD}"/>
    <dgm:cxn modelId="{39CECACE-DFBF-4988-A62F-59C63E76108D}" type="presOf" srcId="{1F7CD51E-8126-41A2-8624-23A32E77CEC0}" destId="{F4AC4662-8A38-47EE-A7E1-7586B03B6F50}" srcOrd="0" destOrd="0" presId="urn:microsoft.com/office/officeart/2005/8/layout/vList2"/>
    <dgm:cxn modelId="{8D645FCF-3B49-4F5C-ABF9-05D76C12C60F}" type="presOf" srcId="{EC28B5E2-94AB-4B5E-8275-4E1C88FF3A1C}" destId="{F4AC4662-8A38-47EE-A7E1-7586B03B6F50}" srcOrd="0" destOrd="2" presId="urn:microsoft.com/office/officeart/2005/8/layout/vList2"/>
    <dgm:cxn modelId="{D230DBDB-44C2-4C32-900B-595194C6C2C2}" srcId="{425E1DED-B10A-408A-9FD0-A2D87F83AE1D}" destId="{2E8B6A10-74C4-496B-BD2F-B6FFD0C2FFFC}" srcOrd="1" destOrd="0" parTransId="{DA9138BC-B83A-4402-8487-C401C9B95A13}" sibTransId="{8AD283C5-F37C-4A8F-9974-FF0B6093EE92}"/>
    <dgm:cxn modelId="{AF6A84E2-DDE2-4570-94C9-FAD145AE2B75}" srcId="{BCFCE461-E08A-4ED9-B254-BFCD58CCC657}" destId="{1C3643E1-F788-49F1-B75A-7F05A401C13B}" srcOrd="2" destOrd="0" parTransId="{7168E816-FFE5-4C66-B899-CEA2F131D28D}" sibTransId="{F58A90C4-19F2-46F7-917B-46D20389132F}"/>
    <dgm:cxn modelId="{A69744F6-C75C-4E17-874C-CED23ED603DB}" type="presOf" srcId="{BCFCE461-E08A-4ED9-B254-BFCD58CCC657}" destId="{D2D22263-76B8-4E57-AB7B-437210035C44}" srcOrd="0" destOrd="0" presId="urn:microsoft.com/office/officeart/2005/8/layout/vList2"/>
    <dgm:cxn modelId="{FCB9A356-4E84-40B0-AF4B-F48FB51F5D48}" type="presParOf" srcId="{92EAE2CF-3FC9-4CD8-B01F-F45765C1D366}" destId="{5ABABD2F-D15A-44A7-9960-7EBDB2CA4F71}" srcOrd="0" destOrd="0" presId="urn:microsoft.com/office/officeart/2005/8/layout/vList2"/>
    <dgm:cxn modelId="{2135C1E4-BB31-40D9-972D-E24566733119}" type="presParOf" srcId="{92EAE2CF-3FC9-4CD8-B01F-F45765C1D366}" destId="{889B1B63-7B5B-4051-8549-8CA3333D51EA}" srcOrd="1" destOrd="0" presId="urn:microsoft.com/office/officeart/2005/8/layout/vList2"/>
    <dgm:cxn modelId="{ADF48E1D-1E0B-4EC5-8BFC-4292760095A4}" type="presParOf" srcId="{92EAE2CF-3FC9-4CD8-B01F-F45765C1D366}" destId="{1E47DE85-D651-47E7-A07E-3561F782B574}" srcOrd="2" destOrd="0" presId="urn:microsoft.com/office/officeart/2005/8/layout/vList2"/>
    <dgm:cxn modelId="{7270B549-D3A2-434A-8507-2A910489AA03}" type="presParOf" srcId="{92EAE2CF-3FC9-4CD8-B01F-F45765C1D366}" destId="{F4AC4662-8A38-47EE-A7E1-7586B03B6F50}" srcOrd="3" destOrd="0" presId="urn:microsoft.com/office/officeart/2005/8/layout/vList2"/>
    <dgm:cxn modelId="{64912D17-B086-4820-A599-D1E67127F651}" type="presParOf" srcId="{92EAE2CF-3FC9-4CD8-B01F-F45765C1D366}" destId="{D2D22263-76B8-4E57-AB7B-437210035C44}" srcOrd="4" destOrd="0" presId="urn:microsoft.com/office/officeart/2005/8/layout/vList2"/>
    <dgm:cxn modelId="{69EC2FDB-4874-405F-8C8D-FD2363F3271A}" type="presParOf" srcId="{92EAE2CF-3FC9-4CD8-B01F-F45765C1D366}" destId="{37C353DC-C25C-4C25-A893-7FDA698DB358}" srcOrd="5" destOrd="0" presId="urn:microsoft.com/office/officeart/2005/8/layout/vList2"/>
    <dgm:cxn modelId="{FC32F7C4-A6A2-416E-B88A-DABE3FA80878}" type="presParOf" srcId="{92EAE2CF-3FC9-4CD8-B01F-F45765C1D366}" destId="{DC197AC2-AD6F-4945-BCA3-5ED982AFC65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426348-BE7C-4BDE-9D88-D3BCEF237F1B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29BC6CDB-1C9F-4EE6-BCCC-1F019EF7C4D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Telecom energy studies (3GPP, GSMA reports)</a:t>
          </a:r>
        </a:p>
      </dgm:t>
    </dgm:pt>
    <dgm:pt modelId="{84985C64-375F-4AB9-9907-C65965B07EE5}" type="parTrans" cxnId="{599D621D-3F7C-4698-A60F-A9F8692328DE}">
      <dgm:prSet/>
      <dgm:spPr/>
      <dgm:t>
        <a:bodyPr/>
        <a:lstStyle/>
        <a:p>
          <a:endParaRPr lang="en-IN"/>
        </a:p>
      </dgm:t>
    </dgm:pt>
    <dgm:pt modelId="{4EF698BA-AA1A-44E8-8C81-29386FC9C15B}" type="sibTrans" cxnId="{599D621D-3F7C-4698-A60F-A9F8692328DE}">
      <dgm:prSet/>
      <dgm:spPr/>
      <dgm:t>
        <a:bodyPr/>
        <a:lstStyle/>
        <a:p>
          <a:endParaRPr lang="en-IN"/>
        </a:p>
      </dgm:t>
    </dgm:pt>
    <dgm:pt modelId="{C9787F40-4193-47A6-9D50-EB9415D813C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Lifecycle emission data for renewable electricity</a:t>
          </a:r>
        </a:p>
      </dgm:t>
    </dgm:pt>
    <dgm:pt modelId="{3D4C5389-DFC1-4A55-8690-4A82E8871301}" type="parTrans" cxnId="{919E7D8C-077B-4B69-9CDE-A4B8F3E14361}">
      <dgm:prSet/>
      <dgm:spPr/>
      <dgm:t>
        <a:bodyPr/>
        <a:lstStyle/>
        <a:p>
          <a:endParaRPr lang="en-IN"/>
        </a:p>
      </dgm:t>
    </dgm:pt>
    <dgm:pt modelId="{B8969606-BAAD-47DF-B905-CF0ED714C7E6}" type="sibTrans" cxnId="{919E7D8C-077B-4B69-9CDE-A4B8F3E14361}">
      <dgm:prSet/>
      <dgm:spPr/>
      <dgm:t>
        <a:bodyPr/>
        <a:lstStyle/>
        <a:p>
          <a:endParaRPr lang="en-IN"/>
        </a:p>
      </dgm:t>
    </dgm:pt>
    <dgm:pt modelId="{AA6194C9-7A5F-4B2A-90F0-AC2298314F2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Academic LCA models for Information and Communication Technology (ICT) infrastructure</a:t>
          </a:r>
        </a:p>
      </dgm:t>
    </dgm:pt>
    <dgm:pt modelId="{D4BA745D-83B3-4397-9477-B7DE3A9B5CC0}" type="parTrans" cxnId="{2A235291-EECE-48ED-B50D-DE700509B90E}">
      <dgm:prSet/>
      <dgm:spPr/>
      <dgm:t>
        <a:bodyPr/>
        <a:lstStyle/>
        <a:p>
          <a:endParaRPr lang="en-IN"/>
        </a:p>
      </dgm:t>
    </dgm:pt>
    <dgm:pt modelId="{22D0F510-DDA9-432B-BCDA-3CD86537C82B}" type="sibTrans" cxnId="{2A235291-EECE-48ED-B50D-DE700509B90E}">
      <dgm:prSet/>
      <dgm:spPr/>
      <dgm:t>
        <a:bodyPr/>
        <a:lstStyle/>
        <a:p>
          <a:endParaRPr lang="en-IN"/>
        </a:p>
      </dgm:t>
    </dgm:pt>
    <dgm:pt modelId="{F9AB5D83-C23B-4CA3-8CD9-135478FC42B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ICT life-cycle assessment literature</a:t>
          </a:r>
        </a:p>
      </dgm:t>
    </dgm:pt>
    <dgm:pt modelId="{5C1C204F-EE15-4BEC-BF7A-F2CB7927D89B}" type="parTrans" cxnId="{D49A62BB-68FC-4F1B-BBE4-3A3C6F66B67F}">
      <dgm:prSet/>
      <dgm:spPr/>
      <dgm:t>
        <a:bodyPr/>
        <a:lstStyle/>
        <a:p>
          <a:endParaRPr lang="en-IN"/>
        </a:p>
      </dgm:t>
    </dgm:pt>
    <dgm:pt modelId="{78A7AA7B-5393-4D55-AC66-EBA43FD36A0C}" type="sibTrans" cxnId="{D49A62BB-68FC-4F1B-BBE4-3A3C6F66B67F}">
      <dgm:prSet/>
      <dgm:spPr/>
      <dgm:t>
        <a:bodyPr/>
        <a:lstStyle/>
        <a:p>
          <a:endParaRPr lang="en-IN"/>
        </a:p>
      </dgm:t>
    </dgm:pt>
    <dgm:pt modelId="{8464D48D-9FDF-4300-84E9-14826F37527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Industry-standard emission factors</a:t>
          </a:r>
        </a:p>
      </dgm:t>
    </dgm:pt>
    <dgm:pt modelId="{882EB1FD-5A75-423A-9C77-E1587A5003E7}" type="parTrans" cxnId="{58A96F3D-B298-4048-85B7-96B7E0BEB7E7}">
      <dgm:prSet/>
      <dgm:spPr/>
      <dgm:t>
        <a:bodyPr/>
        <a:lstStyle/>
        <a:p>
          <a:endParaRPr lang="en-IN"/>
        </a:p>
      </dgm:t>
    </dgm:pt>
    <dgm:pt modelId="{6A6A8DFA-09C0-4C1B-82F5-01A3182C15C9}" type="sibTrans" cxnId="{58A96F3D-B298-4048-85B7-96B7E0BEB7E7}">
      <dgm:prSet/>
      <dgm:spPr/>
      <dgm:t>
        <a:bodyPr/>
        <a:lstStyle/>
        <a:p>
          <a:endParaRPr lang="en-IN"/>
        </a:p>
      </dgm:t>
    </dgm:pt>
    <dgm:pt modelId="{9069F473-8F93-4B86-94AC-CB983356D101}" type="pres">
      <dgm:prSet presAssocID="{20426348-BE7C-4BDE-9D88-D3BCEF237F1B}" presName="root" presStyleCnt="0">
        <dgm:presLayoutVars>
          <dgm:dir/>
          <dgm:resizeHandles val="exact"/>
        </dgm:presLayoutVars>
      </dgm:prSet>
      <dgm:spPr/>
    </dgm:pt>
    <dgm:pt modelId="{19E84557-C86B-4B8A-80AA-90C3E18652E7}" type="pres">
      <dgm:prSet presAssocID="{29BC6CDB-1C9F-4EE6-BCCC-1F019EF7C4DD}" presName="compNode" presStyleCnt="0"/>
      <dgm:spPr/>
    </dgm:pt>
    <dgm:pt modelId="{E4BE83FA-5BF8-45C9-A25D-70C85915EC8C}" type="pres">
      <dgm:prSet presAssocID="{29BC6CDB-1C9F-4EE6-BCCC-1F019EF7C4DD}" presName="bgRect" presStyleLbl="bgShp" presStyleIdx="0" presStyleCnt="5"/>
      <dgm:spPr/>
    </dgm:pt>
    <dgm:pt modelId="{D3BC5203-3DAC-49A9-A13E-714F43C38FCE}" type="pres">
      <dgm:prSet presAssocID="{29BC6CDB-1C9F-4EE6-BCCC-1F019EF7C4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3ECE068E-8B94-466F-872B-8E853047CEEE}" type="pres">
      <dgm:prSet presAssocID="{29BC6CDB-1C9F-4EE6-BCCC-1F019EF7C4DD}" presName="spaceRect" presStyleCnt="0"/>
      <dgm:spPr/>
    </dgm:pt>
    <dgm:pt modelId="{10F12A76-6703-4CD9-9074-D5C6F64B9A15}" type="pres">
      <dgm:prSet presAssocID="{29BC6CDB-1C9F-4EE6-BCCC-1F019EF7C4DD}" presName="parTx" presStyleLbl="revTx" presStyleIdx="0" presStyleCnt="5">
        <dgm:presLayoutVars>
          <dgm:chMax val="0"/>
          <dgm:chPref val="0"/>
        </dgm:presLayoutVars>
      </dgm:prSet>
      <dgm:spPr/>
    </dgm:pt>
    <dgm:pt modelId="{29D38B2E-5332-4E8D-BABA-7C89AF5B0B2E}" type="pres">
      <dgm:prSet presAssocID="{4EF698BA-AA1A-44E8-8C81-29386FC9C15B}" presName="sibTrans" presStyleCnt="0"/>
      <dgm:spPr/>
    </dgm:pt>
    <dgm:pt modelId="{1D61EEBE-CC96-4FB5-BD91-58C4D0AACCA9}" type="pres">
      <dgm:prSet presAssocID="{C9787F40-4193-47A6-9D50-EB9415D813C8}" presName="compNode" presStyleCnt="0"/>
      <dgm:spPr/>
    </dgm:pt>
    <dgm:pt modelId="{73734EC4-B69D-4A40-BC3A-765853F0FCB2}" type="pres">
      <dgm:prSet presAssocID="{C9787F40-4193-47A6-9D50-EB9415D813C8}" presName="bgRect" presStyleLbl="bgShp" presStyleIdx="1" presStyleCnt="5"/>
      <dgm:spPr/>
    </dgm:pt>
    <dgm:pt modelId="{807C38A9-D324-4570-ACE4-98CE6120A197}" type="pres">
      <dgm:prSet presAssocID="{C9787F40-4193-47A6-9D50-EB9415D813C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FF71321-F9E0-4B3B-91DA-D070B743FC79}" type="pres">
      <dgm:prSet presAssocID="{C9787F40-4193-47A6-9D50-EB9415D813C8}" presName="spaceRect" presStyleCnt="0"/>
      <dgm:spPr/>
    </dgm:pt>
    <dgm:pt modelId="{3E76FF6D-1B4A-441D-AC56-8B4BA0ECB02B}" type="pres">
      <dgm:prSet presAssocID="{C9787F40-4193-47A6-9D50-EB9415D813C8}" presName="parTx" presStyleLbl="revTx" presStyleIdx="1" presStyleCnt="5">
        <dgm:presLayoutVars>
          <dgm:chMax val="0"/>
          <dgm:chPref val="0"/>
        </dgm:presLayoutVars>
      </dgm:prSet>
      <dgm:spPr/>
    </dgm:pt>
    <dgm:pt modelId="{39B9FB5A-B8D3-4773-BD0D-337C1148B544}" type="pres">
      <dgm:prSet presAssocID="{B8969606-BAAD-47DF-B905-CF0ED714C7E6}" presName="sibTrans" presStyleCnt="0"/>
      <dgm:spPr/>
    </dgm:pt>
    <dgm:pt modelId="{86003D11-B7B3-44FE-B0A8-0A8D254F9C00}" type="pres">
      <dgm:prSet presAssocID="{AA6194C9-7A5F-4B2A-90F0-AC2298314F25}" presName="compNode" presStyleCnt="0"/>
      <dgm:spPr/>
    </dgm:pt>
    <dgm:pt modelId="{91E110CC-99AA-4B28-B735-A467161EAC9B}" type="pres">
      <dgm:prSet presAssocID="{AA6194C9-7A5F-4B2A-90F0-AC2298314F25}" presName="bgRect" presStyleLbl="bgShp" presStyleIdx="2" presStyleCnt="5"/>
      <dgm:spPr/>
    </dgm:pt>
    <dgm:pt modelId="{53455374-DD4C-4A14-BAC3-0CD90D527DF6}" type="pres">
      <dgm:prSet presAssocID="{AA6194C9-7A5F-4B2A-90F0-AC2298314F2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B47C6D9-639E-4B29-A0F7-77BD09963B64}" type="pres">
      <dgm:prSet presAssocID="{AA6194C9-7A5F-4B2A-90F0-AC2298314F25}" presName="spaceRect" presStyleCnt="0"/>
      <dgm:spPr/>
    </dgm:pt>
    <dgm:pt modelId="{5001E009-E9AF-4879-B914-EDB19A56E29B}" type="pres">
      <dgm:prSet presAssocID="{AA6194C9-7A5F-4B2A-90F0-AC2298314F25}" presName="parTx" presStyleLbl="revTx" presStyleIdx="2" presStyleCnt="5">
        <dgm:presLayoutVars>
          <dgm:chMax val="0"/>
          <dgm:chPref val="0"/>
        </dgm:presLayoutVars>
      </dgm:prSet>
      <dgm:spPr/>
    </dgm:pt>
    <dgm:pt modelId="{0989CCF5-5999-4044-B8B4-9447F0975EC8}" type="pres">
      <dgm:prSet presAssocID="{22D0F510-DDA9-432B-BCDA-3CD86537C82B}" presName="sibTrans" presStyleCnt="0"/>
      <dgm:spPr/>
    </dgm:pt>
    <dgm:pt modelId="{69E6C5C2-B1E8-4F59-92C3-C8391D7004AE}" type="pres">
      <dgm:prSet presAssocID="{F9AB5D83-C23B-4CA3-8CD9-135478FC42BD}" presName="compNode" presStyleCnt="0"/>
      <dgm:spPr/>
    </dgm:pt>
    <dgm:pt modelId="{99677420-E320-47C9-A3F4-746094CF4FE4}" type="pres">
      <dgm:prSet presAssocID="{F9AB5D83-C23B-4CA3-8CD9-135478FC42BD}" presName="bgRect" presStyleLbl="bgShp" presStyleIdx="3" presStyleCnt="5"/>
      <dgm:spPr/>
    </dgm:pt>
    <dgm:pt modelId="{E9DD2DC1-41C5-4081-AF4F-B02E7F9992E6}" type="pres">
      <dgm:prSet presAssocID="{F9AB5D83-C23B-4CA3-8CD9-135478FC42B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C7BE275-56FD-46FB-BA75-5E1826CF3F77}" type="pres">
      <dgm:prSet presAssocID="{F9AB5D83-C23B-4CA3-8CD9-135478FC42BD}" presName="spaceRect" presStyleCnt="0"/>
      <dgm:spPr/>
    </dgm:pt>
    <dgm:pt modelId="{BB17C014-D44A-4AD1-851B-3505483E8860}" type="pres">
      <dgm:prSet presAssocID="{F9AB5D83-C23B-4CA3-8CD9-135478FC42BD}" presName="parTx" presStyleLbl="revTx" presStyleIdx="3" presStyleCnt="5">
        <dgm:presLayoutVars>
          <dgm:chMax val="0"/>
          <dgm:chPref val="0"/>
        </dgm:presLayoutVars>
      </dgm:prSet>
      <dgm:spPr/>
    </dgm:pt>
    <dgm:pt modelId="{B267A57F-A09D-48B9-9DFA-3F318451BB5B}" type="pres">
      <dgm:prSet presAssocID="{78A7AA7B-5393-4D55-AC66-EBA43FD36A0C}" presName="sibTrans" presStyleCnt="0"/>
      <dgm:spPr/>
    </dgm:pt>
    <dgm:pt modelId="{B9266BC0-B0EA-4E4F-BE15-0CA713EDDD14}" type="pres">
      <dgm:prSet presAssocID="{8464D48D-9FDF-4300-84E9-14826F375279}" presName="compNode" presStyleCnt="0"/>
      <dgm:spPr/>
    </dgm:pt>
    <dgm:pt modelId="{310484C6-FAF5-4328-A7B0-F07D070855C0}" type="pres">
      <dgm:prSet presAssocID="{8464D48D-9FDF-4300-84E9-14826F375279}" presName="bgRect" presStyleLbl="bgShp" presStyleIdx="4" presStyleCnt="5"/>
      <dgm:spPr/>
    </dgm:pt>
    <dgm:pt modelId="{FF5579B1-68F4-4E49-B1CC-A5CF10C56043}" type="pres">
      <dgm:prSet presAssocID="{8464D48D-9FDF-4300-84E9-14826F37527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B87A3E43-654B-4D58-871E-02155A8491C8}" type="pres">
      <dgm:prSet presAssocID="{8464D48D-9FDF-4300-84E9-14826F375279}" presName="spaceRect" presStyleCnt="0"/>
      <dgm:spPr/>
    </dgm:pt>
    <dgm:pt modelId="{F35F693D-4C77-4FB6-8AFD-6A9F21E17861}" type="pres">
      <dgm:prSet presAssocID="{8464D48D-9FDF-4300-84E9-14826F37527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99D621D-3F7C-4698-A60F-A9F8692328DE}" srcId="{20426348-BE7C-4BDE-9D88-D3BCEF237F1B}" destId="{29BC6CDB-1C9F-4EE6-BCCC-1F019EF7C4DD}" srcOrd="0" destOrd="0" parTransId="{84985C64-375F-4AB9-9907-C65965B07EE5}" sibTransId="{4EF698BA-AA1A-44E8-8C81-29386FC9C15B}"/>
    <dgm:cxn modelId="{9B797534-E5AA-4B4D-BB9E-C8FF6549C960}" type="presOf" srcId="{F9AB5D83-C23B-4CA3-8CD9-135478FC42BD}" destId="{BB17C014-D44A-4AD1-851B-3505483E8860}" srcOrd="0" destOrd="0" presId="urn:microsoft.com/office/officeart/2018/2/layout/IconVerticalSolidList"/>
    <dgm:cxn modelId="{58A96F3D-B298-4048-85B7-96B7E0BEB7E7}" srcId="{20426348-BE7C-4BDE-9D88-D3BCEF237F1B}" destId="{8464D48D-9FDF-4300-84E9-14826F375279}" srcOrd="4" destOrd="0" parTransId="{882EB1FD-5A75-423A-9C77-E1587A5003E7}" sibTransId="{6A6A8DFA-09C0-4C1B-82F5-01A3182C15C9}"/>
    <dgm:cxn modelId="{8FDAAE3D-D791-41E9-BD5A-BF3E77B0AA8C}" type="presOf" srcId="{20426348-BE7C-4BDE-9D88-D3BCEF237F1B}" destId="{9069F473-8F93-4B86-94AC-CB983356D101}" srcOrd="0" destOrd="0" presId="urn:microsoft.com/office/officeart/2018/2/layout/IconVerticalSolidList"/>
    <dgm:cxn modelId="{70524E81-436D-48C8-81EE-EDA780491881}" type="presOf" srcId="{AA6194C9-7A5F-4B2A-90F0-AC2298314F25}" destId="{5001E009-E9AF-4879-B914-EDB19A56E29B}" srcOrd="0" destOrd="0" presId="urn:microsoft.com/office/officeart/2018/2/layout/IconVerticalSolidList"/>
    <dgm:cxn modelId="{919E7D8C-077B-4B69-9CDE-A4B8F3E14361}" srcId="{20426348-BE7C-4BDE-9D88-D3BCEF237F1B}" destId="{C9787F40-4193-47A6-9D50-EB9415D813C8}" srcOrd="1" destOrd="0" parTransId="{3D4C5389-DFC1-4A55-8690-4A82E8871301}" sibTransId="{B8969606-BAAD-47DF-B905-CF0ED714C7E6}"/>
    <dgm:cxn modelId="{2A235291-EECE-48ED-B50D-DE700509B90E}" srcId="{20426348-BE7C-4BDE-9D88-D3BCEF237F1B}" destId="{AA6194C9-7A5F-4B2A-90F0-AC2298314F25}" srcOrd="2" destOrd="0" parTransId="{D4BA745D-83B3-4397-9477-B7DE3A9B5CC0}" sibTransId="{22D0F510-DDA9-432B-BCDA-3CD86537C82B}"/>
    <dgm:cxn modelId="{22DCBBA0-6FB6-4BE3-A4BF-3AE24F51CE27}" type="presOf" srcId="{29BC6CDB-1C9F-4EE6-BCCC-1F019EF7C4DD}" destId="{10F12A76-6703-4CD9-9074-D5C6F64B9A15}" srcOrd="0" destOrd="0" presId="urn:microsoft.com/office/officeart/2018/2/layout/IconVerticalSolidList"/>
    <dgm:cxn modelId="{D49A62BB-68FC-4F1B-BBE4-3A3C6F66B67F}" srcId="{20426348-BE7C-4BDE-9D88-D3BCEF237F1B}" destId="{F9AB5D83-C23B-4CA3-8CD9-135478FC42BD}" srcOrd="3" destOrd="0" parTransId="{5C1C204F-EE15-4BEC-BF7A-F2CB7927D89B}" sibTransId="{78A7AA7B-5393-4D55-AC66-EBA43FD36A0C}"/>
    <dgm:cxn modelId="{34B8EDDE-0E68-4E9C-9BB7-BB79F182DE5B}" type="presOf" srcId="{C9787F40-4193-47A6-9D50-EB9415D813C8}" destId="{3E76FF6D-1B4A-441D-AC56-8B4BA0ECB02B}" srcOrd="0" destOrd="0" presId="urn:microsoft.com/office/officeart/2018/2/layout/IconVerticalSolidList"/>
    <dgm:cxn modelId="{AA3525F7-D937-4256-BE5A-96CA8336E8F4}" type="presOf" srcId="{8464D48D-9FDF-4300-84E9-14826F375279}" destId="{F35F693D-4C77-4FB6-8AFD-6A9F21E17861}" srcOrd="0" destOrd="0" presId="urn:microsoft.com/office/officeart/2018/2/layout/IconVerticalSolidList"/>
    <dgm:cxn modelId="{6CC77A13-2D41-44D9-A1EE-4BC8C8FFF05F}" type="presParOf" srcId="{9069F473-8F93-4B86-94AC-CB983356D101}" destId="{19E84557-C86B-4B8A-80AA-90C3E18652E7}" srcOrd="0" destOrd="0" presId="urn:microsoft.com/office/officeart/2018/2/layout/IconVerticalSolidList"/>
    <dgm:cxn modelId="{0ABB3384-9CEC-4D3E-8EED-160AF30D19AC}" type="presParOf" srcId="{19E84557-C86B-4B8A-80AA-90C3E18652E7}" destId="{E4BE83FA-5BF8-45C9-A25D-70C85915EC8C}" srcOrd="0" destOrd="0" presId="urn:microsoft.com/office/officeart/2018/2/layout/IconVerticalSolidList"/>
    <dgm:cxn modelId="{8EC0C0C2-2237-4731-92B7-CFB3201A488A}" type="presParOf" srcId="{19E84557-C86B-4B8A-80AA-90C3E18652E7}" destId="{D3BC5203-3DAC-49A9-A13E-714F43C38FCE}" srcOrd="1" destOrd="0" presId="urn:microsoft.com/office/officeart/2018/2/layout/IconVerticalSolidList"/>
    <dgm:cxn modelId="{FD8678BA-F6FC-4565-80CF-8105635BC75E}" type="presParOf" srcId="{19E84557-C86B-4B8A-80AA-90C3E18652E7}" destId="{3ECE068E-8B94-466F-872B-8E853047CEEE}" srcOrd="2" destOrd="0" presId="urn:microsoft.com/office/officeart/2018/2/layout/IconVerticalSolidList"/>
    <dgm:cxn modelId="{741EB9B2-81FA-4952-A2D8-B2D863504DBE}" type="presParOf" srcId="{19E84557-C86B-4B8A-80AA-90C3E18652E7}" destId="{10F12A76-6703-4CD9-9074-D5C6F64B9A15}" srcOrd="3" destOrd="0" presId="urn:microsoft.com/office/officeart/2018/2/layout/IconVerticalSolidList"/>
    <dgm:cxn modelId="{F42E8A57-4D79-492A-9515-41D2B421F942}" type="presParOf" srcId="{9069F473-8F93-4B86-94AC-CB983356D101}" destId="{29D38B2E-5332-4E8D-BABA-7C89AF5B0B2E}" srcOrd="1" destOrd="0" presId="urn:microsoft.com/office/officeart/2018/2/layout/IconVerticalSolidList"/>
    <dgm:cxn modelId="{26ED7D06-D55D-4382-A951-04B8662DC0FA}" type="presParOf" srcId="{9069F473-8F93-4B86-94AC-CB983356D101}" destId="{1D61EEBE-CC96-4FB5-BD91-58C4D0AACCA9}" srcOrd="2" destOrd="0" presId="urn:microsoft.com/office/officeart/2018/2/layout/IconVerticalSolidList"/>
    <dgm:cxn modelId="{044D6767-3486-47A0-94AF-16D9ECDDC08C}" type="presParOf" srcId="{1D61EEBE-CC96-4FB5-BD91-58C4D0AACCA9}" destId="{73734EC4-B69D-4A40-BC3A-765853F0FCB2}" srcOrd="0" destOrd="0" presId="urn:microsoft.com/office/officeart/2018/2/layout/IconVerticalSolidList"/>
    <dgm:cxn modelId="{91E6FF46-AA56-419F-9C4D-38E8F87429E1}" type="presParOf" srcId="{1D61EEBE-CC96-4FB5-BD91-58C4D0AACCA9}" destId="{807C38A9-D324-4570-ACE4-98CE6120A197}" srcOrd="1" destOrd="0" presId="urn:microsoft.com/office/officeart/2018/2/layout/IconVerticalSolidList"/>
    <dgm:cxn modelId="{5F2B418A-1A95-4690-A1A8-553D817FF11C}" type="presParOf" srcId="{1D61EEBE-CC96-4FB5-BD91-58C4D0AACCA9}" destId="{AFF71321-F9E0-4B3B-91DA-D070B743FC79}" srcOrd="2" destOrd="0" presId="urn:microsoft.com/office/officeart/2018/2/layout/IconVerticalSolidList"/>
    <dgm:cxn modelId="{434648F2-E453-4E3A-8AFD-64A238D7CEE7}" type="presParOf" srcId="{1D61EEBE-CC96-4FB5-BD91-58C4D0AACCA9}" destId="{3E76FF6D-1B4A-441D-AC56-8B4BA0ECB02B}" srcOrd="3" destOrd="0" presId="urn:microsoft.com/office/officeart/2018/2/layout/IconVerticalSolidList"/>
    <dgm:cxn modelId="{46534238-B5D3-4EAB-A2B9-54954B65BBFF}" type="presParOf" srcId="{9069F473-8F93-4B86-94AC-CB983356D101}" destId="{39B9FB5A-B8D3-4773-BD0D-337C1148B544}" srcOrd="3" destOrd="0" presId="urn:microsoft.com/office/officeart/2018/2/layout/IconVerticalSolidList"/>
    <dgm:cxn modelId="{88438FA5-8526-44CF-89EA-571D5A0B2DF1}" type="presParOf" srcId="{9069F473-8F93-4B86-94AC-CB983356D101}" destId="{86003D11-B7B3-44FE-B0A8-0A8D254F9C00}" srcOrd="4" destOrd="0" presId="urn:microsoft.com/office/officeart/2018/2/layout/IconVerticalSolidList"/>
    <dgm:cxn modelId="{A45D07CF-9B58-422F-A3B2-1C7EADBA9844}" type="presParOf" srcId="{86003D11-B7B3-44FE-B0A8-0A8D254F9C00}" destId="{91E110CC-99AA-4B28-B735-A467161EAC9B}" srcOrd="0" destOrd="0" presId="urn:microsoft.com/office/officeart/2018/2/layout/IconVerticalSolidList"/>
    <dgm:cxn modelId="{70EF1AD5-0DA9-4FD8-B653-E4ADED29D053}" type="presParOf" srcId="{86003D11-B7B3-44FE-B0A8-0A8D254F9C00}" destId="{53455374-DD4C-4A14-BAC3-0CD90D527DF6}" srcOrd="1" destOrd="0" presId="urn:microsoft.com/office/officeart/2018/2/layout/IconVerticalSolidList"/>
    <dgm:cxn modelId="{513CC4AE-DBAB-4D03-8FEE-72663482988A}" type="presParOf" srcId="{86003D11-B7B3-44FE-B0A8-0A8D254F9C00}" destId="{EB47C6D9-639E-4B29-A0F7-77BD09963B64}" srcOrd="2" destOrd="0" presId="urn:microsoft.com/office/officeart/2018/2/layout/IconVerticalSolidList"/>
    <dgm:cxn modelId="{A43F3BDF-F576-41A6-AD82-EAF03358E7E5}" type="presParOf" srcId="{86003D11-B7B3-44FE-B0A8-0A8D254F9C00}" destId="{5001E009-E9AF-4879-B914-EDB19A56E29B}" srcOrd="3" destOrd="0" presId="urn:microsoft.com/office/officeart/2018/2/layout/IconVerticalSolidList"/>
    <dgm:cxn modelId="{1F14E2C1-1ED9-41D8-BAFF-8BDB2055FCC8}" type="presParOf" srcId="{9069F473-8F93-4B86-94AC-CB983356D101}" destId="{0989CCF5-5999-4044-B8B4-9447F0975EC8}" srcOrd="5" destOrd="0" presId="urn:microsoft.com/office/officeart/2018/2/layout/IconVerticalSolidList"/>
    <dgm:cxn modelId="{05B98C95-C28F-4406-901C-B4DA260E70A7}" type="presParOf" srcId="{9069F473-8F93-4B86-94AC-CB983356D101}" destId="{69E6C5C2-B1E8-4F59-92C3-C8391D7004AE}" srcOrd="6" destOrd="0" presId="urn:microsoft.com/office/officeart/2018/2/layout/IconVerticalSolidList"/>
    <dgm:cxn modelId="{8420B394-F440-486A-9E34-EC2546CC606B}" type="presParOf" srcId="{69E6C5C2-B1E8-4F59-92C3-C8391D7004AE}" destId="{99677420-E320-47C9-A3F4-746094CF4FE4}" srcOrd="0" destOrd="0" presId="urn:microsoft.com/office/officeart/2018/2/layout/IconVerticalSolidList"/>
    <dgm:cxn modelId="{74B2EDA3-3734-44F3-BE06-E03FB1B58F9D}" type="presParOf" srcId="{69E6C5C2-B1E8-4F59-92C3-C8391D7004AE}" destId="{E9DD2DC1-41C5-4081-AF4F-B02E7F9992E6}" srcOrd="1" destOrd="0" presId="urn:microsoft.com/office/officeart/2018/2/layout/IconVerticalSolidList"/>
    <dgm:cxn modelId="{83516C94-86F1-4A54-AD9D-367267F15DA8}" type="presParOf" srcId="{69E6C5C2-B1E8-4F59-92C3-C8391D7004AE}" destId="{BC7BE275-56FD-46FB-BA75-5E1826CF3F77}" srcOrd="2" destOrd="0" presId="urn:microsoft.com/office/officeart/2018/2/layout/IconVerticalSolidList"/>
    <dgm:cxn modelId="{4C934287-F15A-45C5-B187-53EE28424958}" type="presParOf" srcId="{69E6C5C2-B1E8-4F59-92C3-C8391D7004AE}" destId="{BB17C014-D44A-4AD1-851B-3505483E8860}" srcOrd="3" destOrd="0" presId="urn:microsoft.com/office/officeart/2018/2/layout/IconVerticalSolidList"/>
    <dgm:cxn modelId="{E9FC62CF-399E-4DAD-BBC1-BF9EDE25BC07}" type="presParOf" srcId="{9069F473-8F93-4B86-94AC-CB983356D101}" destId="{B267A57F-A09D-48B9-9DFA-3F318451BB5B}" srcOrd="7" destOrd="0" presId="urn:microsoft.com/office/officeart/2018/2/layout/IconVerticalSolidList"/>
    <dgm:cxn modelId="{126AB784-FE20-4A4F-B509-746E47911F7C}" type="presParOf" srcId="{9069F473-8F93-4B86-94AC-CB983356D101}" destId="{B9266BC0-B0EA-4E4F-BE15-0CA713EDDD14}" srcOrd="8" destOrd="0" presId="urn:microsoft.com/office/officeart/2018/2/layout/IconVerticalSolidList"/>
    <dgm:cxn modelId="{D3A61874-4FF7-4FFF-8D03-099A609F3B97}" type="presParOf" srcId="{B9266BC0-B0EA-4E4F-BE15-0CA713EDDD14}" destId="{310484C6-FAF5-4328-A7B0-F07D070855C0}" srcOrd="0" destOrd="0" presId="urn:microsoft.com/office/officeart/2018/2/layout/IconVerticalSolidList"/>
    <dgm:cxn modelId="{C90E12A7-130B-40E7-A998-99550450B26D}" type="presParOf" srcId="{B9266BC0-B0EA-4E4F-BE15-0CA713EDDD14}" destId="{FF5579B1-68F4-4E49-B1CC-A5CF10C56043}" srcOrd="1" destOrd="0" presId="urn:microsoft.com/office/officeart/2018/2/layout/IconVerticalSolidList"/>
    <dgm:cxn modelId="{6C07D672-1348-457F-96F4-1AE8D5C13625}" type="presParOf" srcId="{B9266BC0-B0EA-4E4F-BE15-0CA713EDDD14}" destId="{B87A3E43-654B-4D58-871E-02155A8491C8}" srcOrd="2" destOrd="0" presId="urn:microsoft.com/office/officeart/2018/2/layout/IconVerticalSolidList"/>
    <dgm:cxn modelId="{9A99C0D6-B4ED-4187-A396-59CB6D78A3CD}" type="presParOf" srcId="{B9266BC0-B0EA-4E4F-BE15-0CA713EDDD14}" destId="{F35F693D-4C77-4FB6-8AFD-6A9F21E178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A6E3AF-8582-4A67-B47B-3F86206DB822}" type="doc">
      <dgm:prSet loTypeId="urn:microsoft.com/office/officeart/2005/8/layout/default" loCatId="list" qsTypeId="urn:microsoft.com/office/officeart/2005/8/quickstyle/simple5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38372E8C-4909-4B8C-ACB5-0587DDCAA740}">
      <dgm:prSet/>
      <dgm:spPr/>
      <dgm:t>
        <a:bodyPr/>
        <a:lstStyle/>
        <a:p>
          <a:r>
            <a:rPr lang="en-US" b="1" dirty="0"/>
            <a:t>Sleep Mode Implementation: </a:t>
          </a:r>
          <a:r>
            <a:rPr lang="en-US" dirty="0"/>
            <a:t>Achieving a 30% reduction in energy consumption during off-peak hours.</a:t>
          </a:r>
        </a:p>
      </dgm:t>
    </dgm:pt>
    <dgm:pt modelId="{09E68961-FF66-4343-BD40-97B4348F8801}" type="parTrans" cxnId="{D1FFBC42-57A4-4AC6-9747-852263FAE833}">
      <dgm:prSet/>
      <dgm:spPr/>
      <dgm:t>
        <a:bodyPr/>
        <a:lstStyle/>
        <a:p>
          <a:endParaRPr lang="en-US"/>
        </a:p>
      </dgm:t>
    </dgm:pt>
    <dgm:pt modelId="{25BC3AB2-8367-41F7-9D30-2EA1E6A583B8}" type="sibTrans" cxnId="{D1FFBC42-57A4-4AC6-9747-852263FAE833}">
      <dgm:prSet/>
      <dgm:spPr/>
      <dgm:t>
        <a:bodyPr/>
        <a:lstStyle/>
        <a:p>
          <a:endParaRPr lang="en-US"/>
        </a:p>
      </dgm:t>
    </dgm:pt>
    <dgm:pt modelId="{2DE2EC21-1601-4459-878B-8958ADBE0899}">
      <dgm:prSet/>
      <dgm:spPr/>
      <dgm:t>
        <a:bodyPr/>
        <a:lstStyle/>
        <a:p>
          <a:r>
            <a:rPr lang="en-US" b="1" dirty="0"/>
            <a:t>Renewable Energy Integration: </a:t>
          </a:r>
          <a:r>
            <a:rPr lang="en-US" dirty="0"/>
            <a:t>Exploring scenarios with 30–100% clean energy supply for the base station.</a:t>
          </a:r>
        </a:p>
      </dgm:t>
    </dgm:pt>
    <dgm:pt modelId="{963F55D3-B192-412E-B0B4-86E7EB204AB4}" type="parTrans" cxnId="{1770D036-DBC4-48E9-B6D3-54FB70650A49}">
      <dgm:prSet/>
      <dgm:spPr/>
      <dgm:t>
        <a:bodyPr/>
        <a:lstStyle/>
        <a:p>
          <a:endParaRPr lang="en-US"/>
        </a:p>
      </dgm:t>
    </dgm:pt>
    <dgm:pt modelId="{55432D1A-68A6-4F55-9D2A-72C10CCAF6CC}" type="sibTrans" cxnId="{1770D036-DBC4-48E9-B6D3-54FB70650A49}">
      <dgm:prSet/>
      <dgm:spPr/>
      <dgm:t>
        <a:bodyPr/>
        <a:lstStyle/>
        <a:p>
          <a:endParaRPr lang="en-US"/>
        </a:p>
      </dgm:t>
    </dgm:pt>
    <dgm:pt modelId="{4440DFAC-3FDF-41C4-9B07-E9270B806557}" type="pres">
      <dgm:prSet presAssocID="{06A6E3AF-8582-4A67-B47B-3F86206DB822}" presName="diagram" presStyleCnt="0">
        <dgm:presLayoutVars>
          <dgm:dir/>
          <dgm:resizeHandles val="exact"/>
        </dgm:presLayoutVars>
      </dgm:prSet>
      <dgm:spPr/>
    </dgm:pt>
    <dgm:pt modelId="{90073FBA-24E1-4671-91C4-938A7823A923}" type="pres">
      <dgm:prSet presAssocID="{38372E8C-4909-4B8C-ACB5-0587DDCAA740}" presName="node" presStyleLbl="node1" presStyleIdx="0" presStyleCnt="2">
        <dgm:presLayoutVars>
          <dgm:bulletEnabled val="1"/>
        </dgm:presLayoutVars>
      </dgm:prSet>
      <dgm:spPr/>
    </dgm:pt>
    <dgm:pt modelId="{D7CF56C2-05FD-4186-9712-0D4F0AFB7462}" type="pres">
      <dgm:prSet presAssocID="{25BC3AB2-8367-41F7-9D30-2EA1E6A583B8}" presName="sibTrans" presStyleCnt="0"/>
      <dgm:spPr/>
    </dgm:pt>
    <dgm:pt modelId="{C64C090A-009C-4359-AF80-4B95C79C1349}" type="pres">
      <dgm:prSet presAssocID="{2DE2EC21-1601-4459-878B-8958ADBE0899}" presName="node" presStyleLbl="node1" presStyleIdx="1" presStyleCnt="2">
        <dgm:presLayoutVars>
          <dgm:bulletEnabled val="1"/>
        </dgm:presLayoutVars>
      </dgm:prSet>
      <dgm:spPr/>
    </dgm:pt>
  </dgm:ptLst>
  <dgm:cxnLst>
    <dgm:cxn modelId="{F234B40E-8F22-4A97-82C9-6529C2705E18}" type="presOf" srcId="{06A6E3AF-8582-4A67-B47B-3F86206DB822}" destId="{4440DFAC-3FDF-41C4-9B07-E9270B806557}" srcOrd="0" destOrd="0" presId="urn:microsoft.com/office/officeart/2005/8/layout/default"/>
    <dgm:cxn modelId="{1770D036-DBC4-48E9-B6D3-54FB70650A49}" srcId="{06A6E3AF-8582-4A67-B47B-3F86206DB822}" destId="{2DE2EC21-1601-4459-878B-8958ADBE0899}" srcOrd="1" destOrd="0" parTransId="{963F55D3-B192-412E-B0B4-86E7EB204AB4}" sibTransId="{55432D1A-68A6-4F55-9D2A-72C10CCAF6CC}"/>
    <dgm:cxn modelId="{D1FFBC42-57A4-4AC6-9747-852263FAE833}" srcId="{06A6E3AF-8582-4A67-B47B-3F86206DB822}" destId="{38372E8C-4909-4B8C-ACB5-0587DDCAA740}" srcOrd="0" destOrd="0" parTransId="{09E68961-FF66-4343-BD40-97B4348F8801}" sibTransId="{25BC3AB2-8367-41F7-9D30-2EA1E6A583B8}"/>
    <dgm:cxn modelId="{F7635E8B-0783-4C2A-916E-AFCC11A45E41}" type="presOf" srcId="{2DE2EC21-1601-4459-878B-8958ADBE0899}" destId="{C64C090A-009C-4359-AF80-4B95C79C1349}" srcOrd="0" destOrd="0" presId="urn:microsoft.com/office/officeart/2005/8/layout/default"/>
    <dgm:cxn modelId="{232D8FF9-6D6B-470A-8F38-95379816CD18}" type="presOf" srcId="{38372E8C-4909-4B8C-ACB5-0587DDCAA740}" destId="{90073FBA-24E1-4671-91C4-938A7823A923}" srcOrd="0" destOrd="0" presId="urn:microsoft.com/office/officeart/2005/8/layout/default"/>
    <dgm:cxn modelId="{234D0C9C-088C-4BEE-B735-B82D7041190B}" type="presParOf" srcId="{4440DFAC-3FDF-41C4-9B07-E9270B806557}" destId="{90073FBA-24E1-4671-91C4-938A7823A923}" srcOrd="0" destOrd="0" presId="urn:microsoft.com/office/officeart/2005/8/layout/default"/>
    <dgm:cxn modelId="{ACCDDB82-1672-4E01-959F-3854EAC7AC94}" type="presParOf" srcId="{4440DFAC-3FDF-41C4-9B07-E9270B806557}" destId="{D7CF56C2-05FD-4186-9712-0D4F0AFB7462}" srcOrd="1" destOrd="0" presId="urn:microsoft.com/office/officeart/2005/8/layout/default"/>
    <dgm:cxn modelId="{B126FCF2-5245-4DC3-81C9-2FFEC55D0664}" type="presParOf" srcId="{4440DFAC-3FDF-41C4-9B07-E9270B806557}" destId="{C64C090A-009C-4359-AF80-4B95C79C134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640095-9495-438B-BD24-10E6E73ECDDB}" type="doc">
      <dgm:prSet loTypeId="urn:microsoft.com/office/officeart/2005/8/layout/default" loCatId="list" qsTypeId="urn:microsoft.com/office/officeart/2005/8/quickstyle/simple4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D8283ACF-ED32-4D79-9668-06194AC21758}">
      <dgm:prSet/>
      <dgm:spPr/>
      <dgm:t>
        <a:bodyPr/>
        <a:lstStyle/>
        <a:p>
          <a:r>
            <a:rPr lang="en-US" b="1" dirty="0"/>
            <a:t>Maximum Reduction (85.90%): </a:t>
          </a:r>
          <a:r>
            <a:rPr lang="en-US" b="0" dirty="0"/>
            <a:t>Achievable lifetime emission reduction through combined strategies (Sleep + Renewable)</a:t>
          </a:r>
          <a:endParaRPr lang="en-US" dirty="0"/>
        </a:p>
      </dgm:t>
    </dgm:pt>
    <dgm:pt modelId="{B9736D0E-2573-4143-9556-64A88B6474E7}" type="parTrans" cxnId="{0FE4CAE2-19BF-4D70-BFD0-142CB0BC12E9}">
      <dgm:prSet/>
      <dgm:spPr/>
      <dgm:t>
        <a:bodyPr/>
        <a:lstStyle/>
        <a:p>
          <a:endParaRPr lang="en-US"/>
        </a:p>
      </dgm:t>
    </dgm:pt>
    <dgm:pt modelId="{1047D222-C23A-4379-8F02-CEBE84E07392}" type="sibTrans" cxnId="{0FE4CAE2-19BF-4D70-BFD0-142CB0BC12E9}">
      <dgm:prSet/>
      <dgm:spPr/>
      <dgm:t>
        <a:bodyPr/>
        <a:lstStyle/>
        <a:p>
          <a:endParaRPr lang="en-US"/>
        </a:p>
      </dgm:t>
    </dgm:pt>
    <dgm:pt modelId="{5EAE9E9F-DAF6-4F1B-80D7-5DB5200B3511}">
      <dgm:prSet/>
      <dgm:spPr/>
      <dgm:t>
        <a:bodyPr/>
        <a:lstStyle/>
        <a:p>
          <a:r>
            <a:rPr lang="en-US" b="1" dirty="0"/>
            <a:t>Renewable Impact (80.85%): </a:t>
          </a:r>
          <a:r>
            <a:rPr lang="en-US" b="0" dirty="0"/>
            <a:t>Emissions reduction from 100% renewable electricity adoption</a:t>
          </a:r>
          <a:endParaRPr lang="en-US" dirty="0"/>
        </a:p>
      </dgm:t>
    </dgm:pt>
    <dgm:pt modelId="{F3C20D75-A750-4C12-B24D-994981687697}" type="parTrans" cxnId="{A83C069D-FBE9-4814-B1D4-AC530403DF0E}">
      <dgm:prSet/>
      <dgm:spPr/>
      <dgm:t>
        <a:bodyPr/>
        <a:lstStyle/>
        <a:p>
          <a:endParaRPr lang="en-US"/>
        </a:p>
      </dgm:t>
    </dgm:pt>
    <dgm:pt modelId="{EAFA6A59-ED11-4A04-B907-1BC618B04F78}" type="sibTrans" cxnId="{A83C069D-FBE9-4814-B1D4-AC530403DF0E}">
      <dgm:prSet/>
      <dgm:spPr/>
      <dgm:t>
        <a:bodyPr/>
        <a:lstStyle/>
        <a:p>
          <a:endParaRPr lang="en-US"/>
        </a:p>
      </dgm:t>
    </dgm:pt>
    <dgm:pt modelId="{BC535C78-398B-4796-B4B6-D36DE1CAAC49}">
      <dgm:prSet/>
      <dgm:spPr/>
      <dgm:t>
        <a:bodyPr/>
        <a:lstStyle/>
        <a:p>
          <a:r>
            <a:rPr lang="en-US" b="1"/>
            <a:t>Sleep Mode Benefit (25-30%): </a:t>
          </a:r>
          <a:r>
            <a:rPr lang="en-US" b="0"/>
            <a:t>Additional savings from intelligent sleep-mode optimisation</a:t>
          </a:r>
          <a:endParaRPr lang="en-US"/>
        </a:p>
      </dgm:t>
    </dgm:pt>
    <dgm:pt modelId="{D72480C1-8BBB-4EC8-8BD5-214F32AB996F}" type="parTrans" cxnId="{56DBC744-FE64-4337-8A87-39D1A02D28D7}">
      <dgm:prSet/>
      <dgm:spPr/>
      <dgm:t>
        <a:bodyPr/>
        <a:lstStyle/>
        <a:p>
          <a:endParaRPr lang="en-US"/>
        </a:p>
      </dgm:t>
    </dgm:pt>
    <dgm:pt modelId="{DAA9A847-C001-4FA8-A4CB-B32D5B9BDDE6}" type="sibTrans" cxnId="{56DBC744-FE64-4337-8A87-39D1A02D28D7}">
      <dgm:prSet/>
      <dgm:spPr/>
      <dgm:t>
        <a:bodyPr/>
        <a:lstStyle/>
        <a:p>
          <a:endParaRPr lang="en-US"/>
        </a:p>
      </dgm:t>
    </dgm:pt>
    <dgm:pt modelId="{E3AF4FAA-30D9-4B84-AB66-8D1DA3F09CD3}">
      <dgm:prSet/>
      <dgm:spPr/>
      <dgm:t>
        <a:bodyPr/>
        <a:lstStyle/>
        <a:p>
          <a:r>
            <a:rPr lang="en-US" b="1"/>
            <a:t>Renewable-only strategy:  </a:t>
          </a:r>
          <a:r>
            <a:rPr lang="en-US" b="0"/>
            <a:t>Achieves approximately 80–85% CO₂ reduction, demonstrating that clean electricity is the single most impactful measure.</a:t>
          </a:r>
          <a:endParaRPr lang="en-US"/>
        </a:p>
      </dgm:t>
    </dgm:pt>
    <dgm:pt modelId="{3F735882-E95D-4412-9270-D6D614FA0D86}" type="parTrans" cxnId="{BC335F27-66CE-4DE0-9DF8-C2D60CB158D3}">
      <dgm:prSet/>
      <dgm:spPr/>
      <dgm:t>
        <a:bodyPr/>
        <a:lstStyle/>
        <a:p>
          <a:endParaRPr lang="en-US"/>
        </a:p>
      </dgm:t>
    </dgm:pt>
    <dgm:pt modelId="{5A51A0C2-6CA9-408B-82F8-73484C53DCD7}" type="sibTrans" cxnId="{BC335F27-66CE-4DE0-9DF8-C2D60CB158D3}">
      <dgm:prSet/>
      <dgm:spPr/>
      <dgm:t>
        <a:bodyPr/>
        <a:lstStyle/>
        <a:p>
          <a:endParaRPr lang="en-US"/>
        </a:p>
      </dgm:t>
    </dgm:pt>
    <dgm:pt modelId="{14A45B5C-5BFD-4FA2-9501-D51B3394AB18}">
      <dgm:prSet/>
      <dgm:spPr/>
      <dgm:t>
        <a:bodyPr/>
        <a:lstStyle/>
        <a:p>
          <a:r>
            <a:rPr lang="en-US" b="1"/>
            <a:t>Sleep mode-only strategy: </a:t>
          </a:r>
          <a:r>
            <a:rPr lang="en-US" b="0"/>
            <a:t>It provides 25–30% CO₂ savings, highlighting the benefit of intelligent energy management during low-traffic periods.</a:t>
          </a:r>
          <a:endParaRPr lang="en-US"/>
        </a:p>
      </dgm:t>
    </dgm:pt>
    <dgm:pt modelId="{CD4F603E-0564-4161-903C-6AE8715F3E85}" type="parTrans" cxnId="{CFE7C673-71DA-4B67-BA8D-BF2CBE99DA94}">
      <dgm:prSet/>
      <dgm:spPr/>
      <dgm:t>
        <a:bodyPr/>
        <a:lstStyle/>
        <a:p>
          <a:endParaRPr lang="en-US"/>
        </a:p>
      </dgm:t>
    </dgm:pt>
    <dgm:pt modelId="{C2D16563-1D8F-498E-907F-2B68E8B5EE09}" type="sibTrans" cxnId="{CFE7C673-71DA-4B67-BA8D-BF2CBE99DA94}">
      <dgm:prSet/>
      <dgm:spPr/>
      <dgm:t>
        <a:bodyPr/>
        <a:lstStyle/>
        <a:p>
          <a:endParaRPr lang="en-US"/>
        </a:p>
      </dgm:t>
    </dgm:pt>
    <dgm:pt modelId="{86E783FF-DDC6-4F48-8453-A031E3C39CCD}">
      <dgm:prSet/>
      <dgm:spPr/>
      <dgm:t>
        <a:bodyPr/>
        <a:lstStyle/>
        <a:p>
          <a:r>
            <a:rPr lang="en-US" b="1"/>
            <a:t>Combined sleep mode + renewable strategy: </a:t>
          </a:r>
          <a:r>
            <a:rPr lang="en-US" b="0"/>
            <a:t>It delivers the maximum reduction, achieving 85–90% lifetime CO₂ savings.</a:t>
          </a:r>
          <a:endParaRPr lang="en-US"/>
        </a:p>
      </dgm:t>
    </dgm:pt>
    <dgm:pt modelId="{506C5AAD-F024-43A4-B6D1-0B159C7C7206}" type="parTrans" cxnId="{1480CD7A-7917-444B-97AA-756CED4DAE8E}">
      <dgm:prSet/>
      <dgm:spPr/>
      <dgm:t>
        <a:bodyPr/>
        <a:lstStyle/>
        <a:p>
          <a:endParaRPr lang="en-US"/>
        </a:p>
      </dgm:t>
    </dgm:pt>
    <dgm:pt modelId="{AC652228-25EC-45D4-9B53-6997B8BA0BE8}" type="sibTrans" cxnId="{1480CD7A-7917-444B-97AA-756CED4DAE8E}">
      <dgm:prSet/>
      <dgm:spPr/>
      <dgm:t>
        <a:bodyPr/>
        <a:lstStyle/>
        <a:p>
          <a:endParaRPr lang="en-US"/>
        </a:p>
      </dgm:t>
    </dgm:pt>
    <dgm:pt modelId="{00D3CCBD-9D03-46BE-A0F6-D9E766DD026A}">
      <dgm:prSet/>
      <dgm:spPr/>
      <dgm:t>
        <a:bodyPr/>
        <a:lstStyle/>
        <a:p>
          <a:r>
            <a:rPr lang="en-US" b="1"/>
            <a:t>Baseline strategy</a:t>
          </a:r>
          <a:r>
            <a:rPr lang="en-US" b="0"/>
            <a:t>: The baseline case shows zero savings and serves as a reference.</a:t>
          </a:r>
          <a:endParaRPr lang="en-US"/>
        </a:p>
      </dgm:t>
    </dgm:pt>
    <dgm:pt modelId="{909A3291-9803-4BDC-AD07-120F7D67BBE5}" type="parTrans" cxnId="{14A43870-79E5-4B81-A85D-CA86C0D4B9A5}">
      <dgm:prSet/>
      <dgm:spPr/>
      <dgm:t>
        <a:bodyPr/>
        <a:lstStyle/>
        <a:p>
          <a:endParaRPr lang="en-US"/>
        </a:p>
      </dgm:t>
    </dgm:pt>
    <dgm:pt modelId="{CFCAB35A-8032-4CE7-8756-220FE9915727}" type="sibTrans" cxnId="{14A43870-79E5-4B81-A85D-CA86C0D4B9A5}">
      <dgm:prSet/>
      <dgm:spPr/>
      <dgm:t>
        <a:bodyPr/>
        <a:lstStyle/>
        <a:p>
          <a:endParaRPr lang="en-US"/>
        </a:p>
      </dgm:t>
    </dgm:pt>
    <dgm:pt modelId="{B468EF15-D58B-4174-AA92-9426E9D5B380}" type="pres">
      <dgm:prSet presAssocID="{A3640095-9495-438B-BD24-10E6E73ECDDB}" presName="diagram" presStyleCnt="0">
        <dgm:presLayoutVars>
          <dgm:dir/>
          <dgm:resizeHandles val="exact"/>
        </dgm:presLayoutVars>
      </dgm:prSet>
      <dgm:spPr/>
    </dgm:pt>
    <dgm:pt modelId="{52C3A0A5-4AD7-4435-A7A5-0E73AA575B5E}" type="pres">
      <dgm:prSet presAssocID="{D8283ACF-ED32-4D79-9668-06194AC21758}" presName="node" presStyleLbl="node1" presStyleIdx="0" presStyleCnt="7">
        <dgm:presLayoutVars>
          <dgm:bulletEnabled val="1"/>
        </dgm:presLayoutVars>
      </dgm:prSet>
      <dgm:spPr/>
    </dgm:pt>
    <dgm:pt modelId="{E4766D49-0D7B-4C56-B53A-120BEF9B97D4}" type="pres">
      <dgm:prSet presAssocID="{1047D222-C23A-4379-8F02-CEBE84E07392}" presName="sibTrans" presStyleCnt="0"/>
      <dgm:spPr/>
    </dgm:pt>
    <dgm:pt modelId="{CD5497F2-4AD3-46C8-891C-D88EBC4ADDBC}" type="pres">
      <dgm:prSet presAssocID="{5EAE9E9F-DAF6-4F1B-80D7-5DB5200B3511}" presName="node" presStyleLbl="node1" presStyleIdx="1" presStyleCnt="7">
        <dgm:presLayoutVars>
          <dgm:bulletEnabled val="1"/>
        </dgm:presLayoutVars>
      </dgm:prSet>
      <dgm:spPr/>
    </dgm:pt>
    <dgm:pt modelId="{30B2CAD3-E2A8-498B-8E1C-98D4EC622568}" type="pres">
      <dgm:prSet presAssocID="{EAFA6A59-ED11-4A04-B907-1BC618B04F78}" presName="sibTrans" presStyleCnt="0"/>
      <dgm:spPr/>
    </dgm:pt>
    <dgm:pt modelId="{41876D9A-21BA-4EE0-9632-71991AFA7861}" type="pres">
      <dgm:prSet presAssocID="{BC535C78-398B-4796-B4B6-D36DE1CAAC49}" presName="node" presStyleLbl="node1" presStyleIdx="2" presStyleCnt="7">
        <dgm:presLayoutVars>
          <dgm:bulletEnabled val="1"/>
        </dgm:presLayoutVars>
      </dgm:prSet>
      <dgm:spPr/>
    </dgm:pt>
    <dgm:pt modelId="{1597AD94-EB51-4C9E-98ED-4ED4A0CBA68D}" type="pres">
      <dgm:prSet presAssocID="{DAA9A847-C001-4FA8-A4CB-B32D5B9BDDE6}" presName="sibTrans" presStyleCnt="0"/>
      <dgm:spPr/>
    </dgm:pt>
    <dgm:pt modelId="{AB49F5ED-A948-42C3-ABDE-B18885901191}" type="pres">
      <dgm:prSet presAssocID="{E3AF4FAA-30D9-4B84-AB66-8D1DA3F09CD3}" presName="node" presStyleLbl="node1" presStyleIdx="3" presStyleCnt="7">
        <dgm:presLayoutVars>
          <dgm:bulletEnabled val="1"/>
        </dgm:presLayoutVars>
      </dgm:prSet>
      <dgm:spPr/>
    </dgm:pt>
    <dgm:pt modelId="{CDDEA612-0956-4A75-BEF6-5AC161750DC8}" type="pres">
      <dgm:prSet presAssocID="{5A51A0C2-6CA9-408B-82F8-73484C53DCD7}" presName="sibTrans" presStyleCnt="0"/>
      <dgm:spPr/>
    </dgm:pt>
    <dgm:pt modelId="{9DB8DA05-2BB1-4E34-9326-930247A9CE18}" type="pres">
      <dgm:prSet presAssocID="{14A45B5C-5BFD-4FA2-9501-D51B3394AB18}" presName="node" presStyleLbl="node1" presStyleIdx="4" presStyleCnt="7">
        <dgm:presLayoutVars>
          <dgm:bulletEnabled val="1"/>
        </dgm:presLayoutVars>
      </dgm:prSet>
      <dgm:spPr/>
    </dgm:pt>
    <dgm:pt modelId="{D6E88D49-535F-4D9B-897B-D36834052C43}" type="pres">
      <dgm:prSet presAssocID="{C2D16563-1D8F-498E-907F-2B68E8B5EE09}" presName="sibTrans" presStyleCnt="0"/>
      <dgm:spPr/>
    </dgm:pt>
    <dgm:pt modelId="{5EE6889D-1C18-47B9-88E5-D736F0D6F65E}" type="pres">
      <dgm:prSet presAssocID="{86E783FF-DDC6-4F48-8453-A031E3C39CCD}" presName="node" presStyleLbl="node1" presStyleIdx="5" presStyleCnt="7">
        <dgm:presLayoutVars>
          <dgm:bulletEnabled val="1"/>
        </dgm:presLayoutVars>
      </dgm:prSet>
      <dgm:spPr/>
    </dgm:pt>
    <dgm:pt modelId="{01606EFD-DCA1-44F1-BA8E-8AEBD74AB2AB}" type="pres">
      <dgm:prSet presAssocID="{AC652228-25EC-45D4-9B53-6997B8BA0BE8}" presName="sibTrans" presStyleCnt="0"/>
      <dgm:spPr/>
    </dgm:pt>
    <dgm:pt modelId="{E457D01A-3F94-476A-9F1D-C5C6ADA80D52}" type="pres">
      <dgm:prSet presAssocID="{00D3CCBD-9D03-46BE-A0F6-D9E766DD026A}" presName="node" presStyleLbl="node1" presStyleIdx="6" presStyleCnt="7">
        <dgm:presLayoutVars>
          <dgm:bulletEnabled val="1"/>
        </dgm:presLayoutVars>
      </dgm:prSet>
      <dgm:spPr/>
    </dgm:pt>
  </dgm:ptLst>
  <dgm:cxnLst>
    <dgm:cxn modelId="{F4FB2A25-5311-4B65-A843-B7994816A522}" type="presOf" srcId="{A3640095-9495-438B-BD24-10E6E73ECDDB}" destId="{B468EF15-D58B-4174-AA92-9426E9D5B380}" srcOrd="0" destOrd="0" presId="urn:microsoft.com/office/officeart/2005/8/layout/default"/>
    <dgm:cxn modelId="{BC335F27-66CE-4DE0-9DF8-C2D60CB158D3}" srcId="{A3640095-9495-438B-BD24-10E6E73ECDDB}" destId="{E3AF4FAA-30D9-4B84-AB66-8D1DA3F09CD3}" srcOrd="3" destOrd="0" parTransId="{3F735882-E95D-4412-9270-D6D614FA0D86}" sibTransId="{5A51A0C2-6CA9-408B-82F8-73484C53DCD7}"/>
    <dgm:cxn modelId="{9FC03837-D54F-4600-BC6C-4A143ED4B2E6}" type="presOf" srcId="{BC535C78-398B-4796-B4B6-D36DE1CAAC49}" destId="{41876D9A-21BA-4EE0-9632-71991AFA7861}" srcOrd="0" destOrd="0" presId="urn:microsoft.com/office/officeart/2005/8/layout/default"/>
    <dgm:cxn modelId="{56DBC744-FE64-4337-8A87-39D1A02D28D7}" srcId="{A3640095-9495-438B-BD24-10E6E73ECDDB}" destId="{BC535C78-398B-4796-B4B6-D36DE1CAAC49}" srcOrd="2" destOrd="0" parTransId="{D72480C1-8BBB-4EC8-8BD5-214F32AB996F}" sibTransId="{DAA9A847-C001-4FA8-A4CB-B32D5B9BDDE6}"/>
    <dgm:cxn modelId="{020ECA64-CA74-4A29-83D1-BAB196B32CB9}" type="presOf" srcId="{86E783FF-DDC6-4F48-8453-A031E3C39CCD}" destId="{5EE6889D-1C18-47B9-88E5-D736F0D6F65E}" srcOrd="0" destOrd="0" presId="urn:microsoft.com/office/officeart/2005/8/layout/default"/>
    <dgm:cxn modelId="{14A43870-79E5-4B81-A85D-CA86C0D4B9A5}" srcId="{A3640095-9495-438B-BD24-10E6E73ECDDB}" destId="{00D3CCBD-9D03-46BE-A0F6-D9E766DD026A}" srcOrd="6" destOrd="0" parTransId="{909A3291-9803-4BDC-AD07-120F7D67BBE5}" sibTransId="{CFCAB35A-8032-4CE7-8756-220FE9915727}"/>
    <dgm:cxn modelId="{CFE7C673-71DA-4B67-BA8D-BF2CBE99DA94}" srcId="{A3640095-9495-438B-BD24-10E6E73ECDDB}" destId="{14A45B5C-5BFD-4FA2-9501-D51B3394AB18}" srcOrd="4" destOrd="0" parTransId="{CD4F603E-0564-4161-903C-6AE8715F3E85}" sibTransId="{C2D16563-1D8F-498E-907F-2B68E8B5EE09}"/>
    <dgm:cxn modelId="{1480CD7A-7917-444B-97AA-756CED4DAE8E}" srcId="{A3640095-9495-438B-BD24-10E6E73ECDDB}" destId="{86E783FF-DDC6-4F48-8453-A031E3C39CCD}" srcOrd="5" destOrd="0" parTransId="{506C5AAD-F024-43A4-B6D1-0B159C7C7206}" sibTransId="{AC652228-25EC-45D4-9B53-6997B8BA0BE8}"/>
    <dgm:cxn modelId="{A83C069D-FBE9-4814-B1D4-AC530403DF0E}" srcId="{A3640095-9495-438B-BD24-10E6E73ECDDB}" destId="{5EAE9E9F-DAF6-4F1B-80D7-5DB5200B3511}" srcOrd="1" destOrd="0" parTransId="{F3C20D75-A750-4C12-B24D-994981687697}" sibTransId="{EAFA6A59-ED11-4A04-B907-1BC618B04F78}"/>
    <dgm:cxn modelId="{D5E93B9D-ACE5-4721-A4DD-D3AB3736CC0D}" type="presOf" srcId="{E3AF4FAA-30D9-4B84-AB66-8D1DA3F09CD3}" destId="{AB49F5ED-A948-42C3-ABDE-B18885901191}" srcOrd="0" destOrd="0" presId="urn:microsoft.com/office/officeart/2005/8/layout/default"/>
    <dgm:cxn modelId="{4C1113B4-4D2E-43C1-BDFD-34FB600BBB20}" type="presOf" srcId="{14A45B5C-5BFD-4FA2-9501-D51B3394AB18}" destId="{9DB8DA05-2BB1-4E34-9326-930247A9CE18}" srcOrd="0" destOrd="0" presId="urn:microsoft.com/office/officeart/2005/8/layout/default"/>
    <dgm:cxn modelId="{DBC089BE-4862-49D3-BE9D-242B0408EFFB}" type="presOf" srcId="{5EAE9E9F-DAF6-4F1B-80D7-5DB5200B3511}" destId="{CD5497F2-4AD3-46C8-891C-D88EBC4ADDBC}" srcOrd="0" destOrd="0" presId="urn:microsoft.com/office/officeart/2005/8/layout/default"/>
    <dgm:cxn modelId="{0FE4CAE2-19BF-4D70-BFD0-142CB0BC12E9}" srcId="{A3640095-9495-438B-BD24-10E6E73ECDDB}" destId="{D8283ACF-ED32-4D79-9668-06194AC21758}" srcOrd="0" destOrd="0" parTransId="{B9736D0E-2573-4143-9556-64A88B6474E7}" sibTransId="{1047D222-C23A-4379-8F02-CEBE84E07392}"/>
    <dgm:cxn modelId="{5BF7BEEF-05FB-4450-8674-ACCB2D044B4D}" type="presOf" srcId="{D8283ACF-ED32-4D79-9668-06194AC21758}" destId="{52C3A0A5-4AD7-4435-A7A5-0E73AA575B5E}" srcOrd="0" destOrd="0" presId="urn:microsoft.com/office/officeart/2005/8/layout/default"/>
    <dgm:cxn modelId="{5FD206F7-E8F3-4360-B261-4BF4847A88C5}" type="presOf" srcId="{00D3CCBD-9D03-46BE-A0F6-D9E766DD026A}" destId="{E457D01A-3F94-476A-9F1D-C5C6ADA80D52}" srcOrd="0" destOrd="0" presId="urn:microsoft.com/office/officeart/2005/8/layout/default"/>
    <dgm:cxn modelId="{9B2A4245-5847-4FD1-9088-4980E209C4A1}" type="presParOf" srcId="{B468EF15-D58B-4174-AA92-9426E9D5B380}" destId="{52C3A0A5-4AD7-4435-A7A5-0E73AA575B5E}" srcOrd="0" destOrd="0" presId="urn:microsoft.com/office/officeart/2005/8/layout/default"/>
    <dgm:cxn modelId="{81788C08-F999-4D7A-8096-75F6623BCE65}" type="presParOf" srcId="{B468EF15-D58B-4174-AA92-9426E9D5B380}" destId="{E4766D49-0D7B-4C56-B53A-120BEF9B97D4}" srcOrd="1" destOrd="0" presId="urn:microsoft.com/office/officeart/2005/8/layout/default"/>
    <dgm:cxn modelId="{DA0236B8-656E-46F5-A8DC-F29FCB9FA0D1}" type="presParOf" srcId="{B468EF15-D58B-4174-AA92-9426E9D5B380}" destId="{CD5497F2-4AD3-46C8-891C-D88EBC4ADDBC}" srcOrd="2" destOrd="0" presId="urn:microsoft.com/office/officeart/2005/8/layout/default"/>
    <dgm:cxn modelId="{83BF6F0C-5696-4BA4-BB21-91C2B7C6220C}" type="presParOf" srcId="{B468EF15-D58B-4174-AA92-9426E9D5B380}" destId="{30B2CAD3-E2A8-498B-8E1C-98D4EC622568}" srcOrd="3" destOrd="0" presId="urn:microsoft.com/office/officeart/2005/8/layout/default"/>
    <dgm:cxn modelId="{28D97384-7A19-4936-8304-12CA6D511D00}" type="presParOf" srcId="{B468EF15-D58B-4174-AA92-9426E9D5B380}" destId="{41876D9A-21BA-4EE0-9632-71991AFA7861}" srcOrd="4" destOrd="0" presId="urn:microsoft.com/office/officeart/2005/8/layout/default"/>
    <dgm:cxn modelId="{AC3B4167-4B2B-4407-817D-83ED7CAC8B13}" type="presParOf" srcId="{B468EF15-D58B-4174-AA92-9426E9D5B380}" destId="{1597AD94-EB51-4C9E-98ED-4ED4A0CBA68D}" srcOrd="5" destOrd="0" presId="urn:microsoft.com/office/officeart/2005/8/layout/default"/>
    <dgm:cxn modelId="{5C86AF7A-9F7B-433C-A244-02F5DCD1292E}" type="presParOf" srcId="{B468EF15-D58B-4174-AA92-9426E9D5B380}" destId="{AB49F5ED-A948-42C3-ABDE-B18885901191}" srcOrd="6" destOrd="0" presId="urn:microsoft.com/office/officeart/2005/8/layout/default"/>
    <dgm:cxn modelId="{1424406A-897A-4E1E-9360-6096B8A82983}" type="presParOf" srcId="{B468EF15-D58B-4174-AA92-9426E9D5B380}" destId="{CDDEA612-0956-4A75-BEF6-5AC161750DC8}" srcOrd="7" destOrd="0" presId="urn:microsoft.com/office/officeart/2005/8/layout/default"/>
    <dgm:cxn modelId="{9F2CBB33-5E08-45F5-B8A1-7041B33A17D3}" type="presParOf" srcId="{B468EF15-D58B-4174-AA92-9426E9D5B380}" destId="{9DB8DA05-2BB1-4E34-9326-930247A9CE18}" srcOrd="8" destOrd="0" presId="urn:microsoft.com/office/officeart/2005/8/layout/default"/>
    <dgm:cxn modelId="{4C2A8024-4FFA-4E99-A657-71BC85FF8705}" type="presParOf" srcId="{B468EF15-D58B-4174-AA92-9426E9D5B380}" destId="{D6E88D49-535F-4D9B-897B-D36834052C43}" srcOrd="9" destOrd="0" presId="urn:microsoft.com/office/officeart/2005/8/layout/default"/>
    <dgm:cxn modelId="{53FFD6B3-11A1-44E2-9CDC-FCCE830B935C}" type="presParOf" srcId="{B468EF15-D58B-4174-AA92-9426E9D5B380}" destId="{5EE6889D-1C18-47B9-88E5-D736F0D6F65E}" srcOrd="10" destOrd="0" presId="urn:microsoft.com/office/officeart/2005/8/layout/default"/>
    <dgm:cxn modelId="{FABF643F-C533-4A30-9CA6-2C8431F592F9}" type="presParOf" srcId="{B468EF15-D58B-4174-AA92-9426E9D5B380}" destId="{01606EFD-DCA1-44F1-BA8E-8AEBD74AB2AB}" srcOrd="11" destOrd="0" presId="urn:microsoft.com/office/officeart/2005/8/layout/default"/>
    <dgm:cxn modelId="{2E8C8EA9-77C5-4BB8-8F11-2C736B0FE0AF}" type="presParOf" srcId="{B468EF15-D58B-4174-AA92-9426E9D5B380}" destId="{E457D01A-3F94-476A-9F1D-C5C6ADA80D5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4DA97-3C15-4348-B5BB-7CC304020FA8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F24C445C-831B-44A2-890C-AC141D0E43EE}">
      <dgm:prSet/>
      <dgm:spPr/>
      <dgm:t>
        <a:bodyPr/>
        <a:lstStyle/>
        <a:p>
          <a:r>
            <a:rPr lang="en-US"/>
            <a:t>Region-Specific Grid Modelling: Develop detailed emission models accounting for regional electricity grid compositions and carbon intensities across different geographical markets.</a:t>
          </a:r>
          <a:endParaRPr lang="en-IN"/>
        </a:p>
      </dgm:t>
    </dgm:pt>
    <dgm:pt modelId="{C417B1C3-464B-4A42-BEF6-9301884095B5}" type="parTrans" cxnId="{8E8F47DD-7A56-477C-A365-6EBD1EE8AA20}">
      <dgm:prSet/>
      <dgm:spPr/>
      <dgm:t>
        <a:bodyPr/>
        <a:lstStyle/>
        <a:p>
          <a:endParaRPr lang="en-IN"/>
        </a:p>
      </dgm:t>
    </dgm:pt>
    <dgm:pt modelId="{5BA2A322-C34D-4C2A-866B-59FAFEC5078A}" type="sibTrans" cxnId="{8E8F47DD-7A56-477C-A365-6EBD1EE8AA20}">
      <dgm:prSet/>
      <dgm:spPr/>
      <dgm:t>
        <a:bodyPr/>
        <a:lstStyle/>
        <a:p>
          <a:endParaRPr lang="en-IN"/>
        </a:p>
      </dgm:t>
    </dgm:pt>
    <dgm:pt modelId="{B8560809-7727-4D95-8F8B-3C45B2E46600}">
      <dgm:prSet/>
      <dgm:spPr/>
      <dgm:t>
        <a:bodyPr/>
        <a:lstStyle/>
        <a:p>
          <a:r>
            <a:rPr lang="en-US"/>
            <a:t>AI-Based Dynamic Scheduling: Implement artificial intelligence algorithms for intelligent, traffic-aware sleep scheduling that adapts in real-time to network demand patterns.</a:t>
          </a:r>
          <a:endParaRPr lang="en-IN"/>
        </a:p>
      </dgm:t>
    </dgm:pt>
    <dgm:pt modelId="{56C5D187-328F-406E-B9D7-59F67732DC56}" type="parTrans" cxnId="{B3B42FA5-8164-480F-B0D9-D244724FAA12}">
      <dgm:prSet/>
      <dgm:spPr/>
      <dgm:t>
        <a:bodyPr/>
        <a:lstStyle/>
        <a:p>
          <a:endParaRPr lang="en-IN"/>
        </a:p>
      </dgm:t>
    </dgm:pt>
    <dgm:pt modelId="{747B80BA-21C5-40FC-96B2-00F86D2EECBD}" type="sibTrans" cxnId="{B3B42FA5-8164-480F-B0D9-D244724FAA12}">
      <dgm:prSet/>
      <dgm:spPr/>
      <dgm:t>
        <a:bodyPr/>
        <a:lstStyle/>
        <a:p>
          <a:endParaRPr lang="en-IN"/>
        </a:p>
      </dgm:t>
    </dgm:pt>
    <dgm:pt modelId="{C78A1EA6-D4DD-4725-B0F1-332CD48849C4}">
      <dgm:prSet/>
      <dgm:spPr/>
      <dgm:t>
        <a:bodyPr/>
        <a:lstStyle/>
        <a:p>
          <a:r>
            <a:rPr lang="en-US"/>
            <a:t>Traffic-Aware Power Optimization: Create sophisticated power management systems that dynamically adjust energy consumption based on actual network traffic and user demand.</a:t>
          </a:r>
          <a:endParaRPr lang="en-IN"/>
        </a:p>
      </dgm:t>
    </dgm:pt>
    <dgm:pt modelId="{188A11A0-5672-41F4-B935-93680DAED356}" type="parTrans" cxnId="{31D7900B-382E-4486-AE68-C07127DBDB10}">
      <dgm:prSet/>
      <dgm:spPr/>
      <dgm:t>
        <a:bodyPr/>
        <a:lstStyle/>
        <a:p>
          <a:endParaRPr lang="en-IN"/>
        </a:p>
      </dgm:t>
    </dgm:pt>
    <dgm:pt modelId="{020306ED-5A6D-4751-8130-1FBBEB9FEF44}" type="sibTrans" cxnId="{31D7900B-382E-4486-AE68-C07127DBDB10}">
      <dgm:prSet/>
      <dgm:spPr/>
      <dgm:t>
        <a:bodyPr/>
        <a:lstStyle/>
        <a:p>
          <a:endParaRPr lang="en-IN"/>
        </a:p>
      </dgm:t>
    </dgm:pt>
    <dgm:pt modelId="{EF9F9461-3EE2-43A0-A0A7-E88D913FD9E2}">
      <dgm:prSet/>
      <dgm:spPr/>
      <dgm:t>
        <a:bodyPr/>
        <a:lstStyle/>
        <a:p>
          <a:r>
            <a:rPr lang="en-US"/>
            <a:t>Large-Scale Network Simulations: Expand analysis to encompass entire network-level simulations, capturing interactions between multiple base stations and infrastructure components.</a:t>
          </a:r>
          <a:endParaRPr lang="en-IN"/>
        </a:p>
      </dgm:t>
    </dgm:pt>
    <dgm:pt modelId="{646DA35F-3946-48E3-A127-B291833119D7}" type="parTrans" cxnId="{935FFA19-4702-4982-8BD4-3D9F4500095F}">
      <dgm:prSet/>
      <dgm:spPr/>
      <dgm:t>
        <a:bodyPr/>
        <a:lstStyle/>
        <a:p>
          <a:endParaRPr lang="en-IN"/>
        </a:p>
      </dgm:t>
    </dgm:pt>
    <dgm:pt modelId="{B5287ACF-F0B9-448C-8AF3-F53AE81C2241}" type="sibTrans" cxnId="{935FFA19-4702-4982-8BD4-3D9F4500095F}">
      <dgm:prSet/>
      <dgm:spPr/>
      <dgm:t>
        <a:bodyPr/>
        <a:lstStyle/>
        <a:p>
          <a:endParaRPr lang="en-IN"/>
        </a:p>
      </dgm:t>
    </dgm:pt>
    <dgm:pt modelId="{3D27DE54-E8DE-43F8-945E-9D5152F8DC4E}">
      <dgm:prSet/>
      <dgm:spPr/>
      <dgm:t>
        <a:bodyPr/>
        <a:lstStyle/>
        <a:p>
          <a:r>
            <a:rPr lang="en-US"/>
            <a:t>Comprehensive Energy Integration: Incorporate additional energy consumers including cooling systems, backhaul connections, and supporting infrastructure into the holistic life-cycle assessment.</a:t>
          </a:r>
          <a:endParaRPr lang="en-IN"/>
        </a:p>
      </dgm:t>
    </dgm:pt>
    <dgm:pt modelId="{A855F80E-F73D-4715-82EB-9DDED1EA5DCB}" type="parTrans" cxnId="{27885CA8-8152-4FC0-B126-AC827AD67B56}">
      <dgm:prSet/>
      <dgm:spPr/>
      <dgm:t>
        <a:bodyPr/>
        <a:lstStyle/>
        <a:p>
          <a:endParaRPr lang="en-IN"/>
        </a:p>
      </dgm:t>
    </dgm:pt>
    <dgm:pt modelId="{893B137C-B7F7-44CD-A38A-28F057569BCA}" type="sibTrans" cxnId="{27885CA8-8152-4FC0-B126-AC827AD67B56}">
      <dgm:prSet/>
      <dgm:spPr/>
      <dgm:t>
        <a:bodyPr/>
        <a:lstStyle/>
        <a:p>
          <a:endParaRPr lang="en-IN"/>
        </a:p>
      </dgm:t>
    </dgm:pt>
    <dgm:pt modelId="{80D413FA-99D8-4963-9E21-E96DB391E8D4}" type="pres">
      <dgm:prSet presAssocID="{79D4DA97-3C15-4348-B5BB-7CC304020FA8}" presName="diagram" presStyleCnt="0">
        <dgm:presLayoutVars>
          <dgm:dir/>
          <dgm:resizeHandles val="exact"/>
        </dgm:presLayoutVars>
      </dgm:prSet>
      <dgm:spPr/>
    </dgm:pt>
    <dgm:pt modelId="{A9F697FE-8488-4FB4-B671-C24D9597AC3C}" type="pres">
      <dgm:prSet presAssocID="{F24C445C-831B-44A2-890C-AC141D0E43EE}" presName="node" presStyleLbl="node1" presStyleIdx="0" presStyleCnt="5">
        <dgm:presLayoutVars>
          <dgm:bulletEnabled val="1"/>
        </dgm:presLayoutVars>
      </dgm:prSet>
      <dgm:spPr/>
    </dgm:pt>
    <dgm:pt modelId="{FE758229-E946-445C-AE03-94EBC06C7138}" type="pres">
      <dgm:prSet presAssocID="{5BA2A322-C34D-4C2A-866B-59FAFEC5078A}" presName="sibTrans" presStyleLbl="sibTrans2D1" presStyleIdx="0" presStyleCnt="4"/>
      <dgm:spPr/>
    </dgm:pt>
    <dgm:pt modelId="{A8AF6C48-8929-4074-903E-4509AC6BFF4F}" type="pres">
      <dgm:prSet presAssocID="{5BA2A322-C34D-4C2A-866B-59FAFEC5078A}" presName="connectorText" presStyleLbl="sibTrans2D1" presStyleIdx="0" presStyleCnt="4"/>
      <dgm:spPr/>
    </dgm:pt>
    <dgm:pt modelId="{46C99573-D0B3-4DCA-9227-C196CB7CA32F}" type="pres">
      <dgm:prSet presAssocID="{B8560809-7727-4D95-8F8B-3C45B2E46600}" presName="node" presStyleLbl="node1" presStyleIdx="1" presStyleCnt="5">
        <dgm:presLayoutVars>
          <dgm:bulletEnabled val="1"/>
        </dgm:presLayoutVars>
      </dgm:prSet>
      <dgm:spPr/>
    </dgm:pt>
    <dgm:pt modelId="{98816506-3015-44A8-A14C-EA29E9A3ED86}" type="pres">
      <dgm:prSet presAssocID="{747B80BA-21C5-40FC-96B2-00F86D2EECBD}" presName="sibTrans" presStyleLbl="sibTrans2D1" presStyleIdx="1" presStyleCnt="4"/>
      <dgm:spPr/>
    </dgm:pt>
    <dgm:pt modelId="{A32CD81D-E1A4-4E54-8B56-9F4E9E60DC7B}" type="pres">
      <dgm:prSet presAssocID="{747B80BA-21C5-40FC-96B2-00F86D2EECBD}" presName="connectorText" presStyleLbl="sibTrans2D1" presStyleIdx="1" presStyleCnt="4"/>
      <dgm:spPr/>
    </dgm:pt>
    <dgm:pt modelId="{3A2A099F-A530-447B-8EF9-D8355F3E1C57}" type="pres">
      <dgm:prSet presAssocID="{C78A1EA6-D4DD-4725-B0F1-332CD48849C4}" presName="node" presStyleLbl="node1" presStyleIdx="2" presStyleCnt="5">
        <dgm:presLayoutVars>
          <dgm:bulletEnabled val="1"/>
        </dgm:presLayoutVars>
      </dgm:prSet>
      <dgm:spPr/>
    </dgm:pt>
    <dgm:pt modelId="{7EBBC8CC-7881-4ED4-9BEC-B2FCFD337B97}" type="pres">
      <dgm:prSet presAssocID="{020306ED-5A6D-4751-8130-1FBBEB9FEF44}" presName="sibTrans" presStyleLbl="sibTrans2D1" presStyleIdx="2" presStyleCnt="4"/>
      <dgm:spPr/>
    </dgm:pt>
    <dgm:pt modelId="{2452A3E0-693B-4431-9D30-EC7F56E71B60}" type="pres">
      <dgm:prSet presAssocID="{020306ED-5A6D-4751-8130-1FBBEB9FEF44}" presName="connectorText" presStyleLbl="sibTrans2D1" presStyleIdx="2" presStyleCnt="4"/>
      <dgm:spPr/>
    </dgm:pt>
    <dgm:pt modelId="{FAD47413-679B-4049-9720-56E018A7E96B}" type="pres">
      <dgm:prSet presAssocID="{EF9F9461-3EE2-43A0-A0A7-E88D913FD9E2}" presName="node" presStyleLbl="node1" presStyleIdx="3" presStyleCnt="5">
        <dgm:presLayoutVars>
          <dgm:bulletEnabled val="1"/>
        </dgm:presLayoutVars>
      </dgm:prSet>
      <dgm:spPr/>
    </dgm:pt>
    <dgm:pt modelId="{6C432C32-F28F-4855-9832-A73B4110ABC7}" type="pres">
      <dgm:prSet presAssocID="{B5287ACF-F0B9-448C-8AF3-F53AE81C2241}" presName="sibTrans" presStyleLbl="sibTrans2D1" presStyleIdx="3" presStyleCnt="4"/>
      <dgm:spPr/>
    </dgm:pt>
    <dgm:pt modelId="{ED5201E2-EE2C-456A-A1D7-3D4A8EE1923C}" type="pres">
      <dgm:prSet presAssocID="{B5287ACF-F0B9-448C-8AF3-F53AE81C2241}" presName="connectorText" presStyleLbl="sibTrans2D1" presStyleIdx="3" presStyleCnt="4"/>
      <dgm:spPr/>
    </dgm:pt>
    <dgm:pt modelId="{587DEC57-E3BC-412A-8DFC-270813B86EB2}" type="pres">
      <dgm:prSet presAssocID="{3D27DE54-E8DE-43F8-945E-9D5152F8DC4E}" presName="node" presStyleLbl="node1" presStyleIdx="4" presStyleCnt="5">
        <dgm:presLayoutVars>
          <dgm:bulletEnabled val="1"/>
        </dgm:presLayoutVars>
      </dgm:prSet>
      <dgm:spPr/>
    </dgm:pt>
  </dgm:ptLst>
  <dgm:cxnLst>
    <dgm:cxn modelId="{56927606-D420-4D8C-9B99-D3DBF52004C3}" type="presOf" srcId="{5BA2A322-C34D-4C2A-866B-59FAFEC5078A}" destId="{FE758229-E946-445C-AE03-94EBC06C7138}" srcOrd="0" destOrd="0" presId="urn:microsoft.com/office/officeart/2005/8/layout/process5"/>
    <dgm:cxn modelId="{31D7900B-382E-4486-AE68-C07127DBDB10}" srcId="{79D4DA97-3C15-4348-B5BB-7CC304020FA8}" destId="{C78A1EA6-D4DD-4725-B0F1-332CD48849C4}" srcOrd="2" destOrd="0" parTransId="{188A11A0-5672-41F4-B935-93680DAED356}" sibTransId="{020306ED-5A6D-4751-8130-1FBBEB9FEF44}"/>
    <dgm:cxn modelId="{935FFA19-4702-4982-8BD4-3D9F4500095F}" srcId="{79D4DA97-3C15-4348-B5BB-7CC304020FA8}" destId="{EF9F9461-3EE2-43A0-A0A7-E88D913FD9E2}" srcOrd="3" destOrd="0" parTransId="{646DA35F-3946-48E3-A127-B291833119D7}" sibTransId="{B5287ACF-F0B9-448C-8AF3-F53AE81C2241}"/>
    <dgm:cxn modelId="{BE173734-5242-45D3-A106-F036B94E0BEC}" type="presOf" srcId="{C78A1EA6-D4DD-4725-B0F1-332CD48849C4}" destId="{3A2A099F-A530-447B-8EF9-D8355F3E1C57}" srcOrd="0" destOrd="0" presId="urn:microsoft.com/office/officeart/2005/8/layout/process5"/>
    <dgm:cxn modelId="{95C58135-8ACA-45C8-B574-AE6A8C0E5F58}" type="presOf" srcId="{EF9F9461-3EE2-43A0-A0A7-E88D913FD9E2}" destId="{FAD47413-679B-4049-9720-56E018A7E96B}" srcOrd="0" destOrd="0" presId="urn:microsoft.com/office/officeart/2005/8/layout/process5"/>
    <dgm:cxn modelId="{6A51BB5F-CF49-48EB-9B88-82376A705E59}" type="presOf" srcId="{79D4DA97-3C15-4348-B5BB-7CC304020FA8}" destId="{80D413FA-99D8-4963-9E21-E96DB391E8D4}" srcOrd="0" destOrd="0" presId="urn:microsoft.com/office/officeart/2005/8/layout/process5"/>
    <dgm:cxn modelId="{6FBC3864-D74C-4489-9395-DE54945878C8}" type="presOf" srcId="{020306ED-5A6D-4751-8130-1FBBEB9FEF44}" destId="{7EBBC8CC-7881-4ED4-9BEC-B2FCFD337B97}" srcOrd="0" destOrd="0" presId="urn:microsoft.com/office/officeart/2005/8/layout/process5"/>
    <dgm:cxn modelId="{18CA3E6C-8683-4489-ADE5-CDA690BC797B}" type="presOf" srcId="{B5287ACF-F0B9-448C-8AF3-F53AE81C2241}" destId="{ED5201E2-EE2C-456A-A1D7-3D4A8EE1923C}" srcOrd="1" destOrd="0" presId="urn:microsoft.com/office/officeart/2005/8/layout/process5"/>
    <dgm:cxn modelId="{EEF5846D-5508-4668-B316-2FDFC8E1EA63}" type="presOf" srcId="{020306ED-5A6D-4751-8130-1FBBEB9FEF44}" destId="{2452A3E0-693B-4431-9D30-EC7F56E71B60}" srcOrd="1" destOrd="0" presId="urn:microsoft.com/office/officeart/2005/8/layout/process5"/>
    <dgm:cxn modelId="{62DBFD70-F43B-45C9-8CE6-FBD156755D2A}" type="presOf" srcId="{747B80BA-21C5-40FC-96B2-00F86D2EECBD}" destId="{98816506-3015-44A8-A14C-EA29E9A3ED86}" srcOrd="0" destOrd="0" presId="urn:microsoft.com/office/officeart/2005/8/layout/process5"/>
    <dgm:cxn modelId="{A5E01094-70DA-4FDB-8C60-24382668FEAB}" type="presOf" srcId="{F24C445C-831B-44A2-890C-AC141D0E43EE}" destId="{A9F697FE-8488-4FB4-B671-C24D9597AC3C}" srcOrd="0" destOrd="0" presId="urn:microsoft.com/office/officeart/2005/8/layout/process5"/>
    <dgm:cxn modelId="{B3B42FA5-8164-480F-B0D9-D244724FAA12}" srcId="{79D4DA97-3C15-4348-B5BB-7CC304020FA8}" destId="{B8560809-7727-4D95-8F8B-3C45B2E46600}" srcOrd="1" destOrd="0" parTransId="{56C5D187-328F-406E-B9D7-59F67732DC56}" sibTransId="{747B80BA-21C5-40FC-96B2-00F86D2EECBD}"/>
    <dgm:cxn modelId="{27885CA8-8152-4FC0-B126-AC827AD67B56}" srcId="{79D4DA97-3C15-4348-B5BB-7CC304020FA8}" destId="{3D27DE54-E8DE-43F8-945E-9D5152F8DC4E}" srcOrd="4" destOrd="0" parTransId="{A855F80E-F73D-4715-82EB-9DDED1EA5DCB}" sibTransId="{893B137C-B7F7-44CD-A38A-28F057569BCA}"/>
    <dgm:cxn modelId="{BA49BECB-AE71-489E-BB75-428DFFF4B9F9}" type="presOf" srcId="{B5287ACF-F0B9-448C-8AF3-F53AE81C2241}" destId="{6C432C32-F28F-4855-9832-A73B4110ABC7}" srcOrd="0" destOrd="0" presId="urn:microsoft.com/office/officeart/2005/8/layout/process5"/>
    <dgm:cxn modelId="{3BBCC9CC-94AD-4018-AE0E-FAFEB00D81DB}" type="presOf" srcId="{3D27DE54-E8DE-43F8-945E-9D5152F8DC4E}" destId="{587DEC57-E3BC-412A-8DFC-270813B86EB2}" srcOrd="0" destOrd="0" presId="urn:microsoft.com/office/officeart/2005/8/layout/process5"/>
    <dgm:cxn modelId="{F67ED8D5-17D3-4CBB-B42E-01397F2E5F71}" type="presOf" srcId="{5BA2A322-C34D-4C2A-866B-59FAFEC5078A}" destId="{A8AF6C48-8929-4074-903E-4509AC6BFF4F}" srcOrd="1" destOrd="0" presId="urn:microsoft.com/office/officeart/2005/8/layout/process5"/>
    <dgm:cxn modelId="{8E8F47DD-7A56-477C-A365-6EBD1EE8AA20}" srcId="{79D4DA97-3C15-4348-B5BB-7CC304020FA8}" destId="{F24C445C-831B-44A2-890C-AC141D0E43EE}" srcOrd="0" destOrd="0" parTransId="{C417B1C3-464B-4A42-BEF6-9301884095B5}" sibTransId="{5BA2A322-C34D-4C2A-866B-59FAFEC5078A}"/>
    <dgm:cxn modelId="{3BC884E8-5DB2-4FAA-ADF2-E2DE17207124}" type="presOf" srcId="{B8560809-7727-4D95-8F8B-3C45B2E46600}" destId="{46C99573-D0B3-4DCA-9227-C196CB7CA32F}" srcOrd="0" destOrd="0" presId="urn:microsoft.com/office/officeart/2005/8/layout/process5"/>
    <dgm:cxn modelId="{899DC7F4-8342-4593-AD51-060705A2FB6E}" type="presOf" srcId="{747B80BA-21C5-40FC-96B2-00F86D2EECBD}" destId="{A32CD81D-E1A4-4E54-8B56-9F4E9E60DC7B}" srcOrd="1" destOrd="0" presId="urn:microsoft.com/office/officeart/2005/8/layout/process5"/>
    <dgm:cxn modelId="{50383628-A4BD-4F08-8E88-A5062C0B6385}" type="presParOf" srcId="{80D413FA-99D8-4963-9E21-E96DB391E8D4}" destId="{A9F697FE-8488-4FB4-B671-C24D9597AC3C}" srcOrd="0" destOrd="0" presId="urn:microsoft.com/office/officeart/2005/8/layout/process5"/>
    <dgm:cxn modelId="{C2CC11C1-18F5-4438-A888-3AF82CAF327E}" type="presParOf" srcId="{80D413FA-99D8-4963-9E21-E96DB391E8D4}" destId="{FE758229-E946-445C-AE03-94EBC06C7138}" srcOrd="1" destOrd="0" presId="urn:microsoft.com/office/officeart/2005/8/layout/process5"/>
    <dgm:cxn modelId="{7040A465-E77E-4B29-BF14-91CF838BF43A}" type="presParOf" srcId="{FE758229-E946-445C-AE03-94EBC06C7138}" destId="{A8AF6C48-8929-4074-903E-4509AC6BFF4F}" srcOrd="0" destOrd="0" presId="urn:microsoft.com/office/officeart/2005/8/layout/process5"/>
    <dgm:cxn modelId="{F4CABD65-75D7-467D-A5D3-B6F5B71AA85B}" type="presParOf" srcId="{80D413FA-99D8-4963-9E21-E96DB391E8D4}" destId="{46C99573-D0B3-4DCA-9227-C196CB7CA32F}" srcOrd="2" destOrd="0" presId="urn:microsoft.com/office/officeart/2005/8/layout/process5"/>
    <dgm:cxn modelId="{007CF2F8-FFBC-4606-9BE7-3011F3109DC7}" type="presParOf" srcId="{80D413FA-99D8-4963-9E21-E96DB391E8D4}" destId="{98816506-3015-44A8-A14C-EA29E9A3ED86}" srcOrd="3" destOrd="0" presId="urn:microsoft.com/office/officeart/2005/8/layout/process5"/>
    <dgm:cxn modelId="{679E1C60-A238-412F-B2C8-C2D1FEB41EE3}" type="presParOf" srcId="{98816506-3015-44A8-A14C-EA29E9A3ED86}" destId="{A32CD81D-E1A4-4E54-8B56-9F4E9E60DC7B}" srcOrd="0" destOrd="0" presId="urn:microsoft.com/office/officeart/2005/8/layout/process5"/>
    <dgm:cxn modelId="{299E2A79-DD09-4656-8CDA-0409A7367C13}" type="presParOf" srcId="{80D413FA-99D8-4963-9E21-E96DB391E8D4}" destId="{3A2A099F-A530-447B-8EF9-D8355F3E1C57}" srcOrd="4" destOrd="0" presId="urn:microsoft.com/office/officeart/2005/8/layout/process5"/>
    <dgm:cxn modelId="{438C1390-4EF4-43EB-9B21-90B1500DF3FB}" type="presParOf" srcId="{80D413FA-99D8-4963-9E21-E96DB391E8D4}" destId="{7EBBC8CC-7881-4ED4-9BEC-B2FCFD337B97}" srcOrd="5" destOrd="0" presId="urn:microsoft.com/office/officeart/2005/8/layout/process5"/>
    <dgm:cxn modelId="{08DB3159-6B8B-40D3-949A-91DAB36E1704}" type="presParOf" srcId="{7EBBC8CC-7881-4ED4-9BEC-B2FCFD337B97}" destId="{2452A3E0-693B-4431-9D30-EC7F56E71B60}" srcOrd="0" destOrd="0" presId="urn:microsoft.com/office/officeart/2005/8/layout/process5"/>
    <dgm:cxn modelId="{665D4589-26EE-4298-84D0-C9B8D87E71B3}" type="presParOf" srcId="{80D413FA-99D8-4963-9E21-E96DB391E8D4}" destId="{FAD47413-679B-4049-9720-56E018A7E96B}" srcOrd="6" destOrd="0" presId="urn:microsoft.com/office/officeart/2005/8/layout/process5"/>
    <dgm:cxn modelId="{8B205419-9C0D-4AFE-8BFD-9E3C9EA83268}" type="presParOf" srcId="{80D413FA-99D8-4963-9E21-E96DB391E8D4}" destId="{6C432C32-F28F-4855-9832-A73B4110ABC7}" srcOrd="7" destOrd="0" presId="urn:microsoft.com/office/officeart/2005/8/layout/process5"/>
    <dgm:cxn modelId="{DE0B563E-3CDF-4C92-A4FF-D8E831F080A2}" type="presParOf" srcId="{6C432C32-F28F-4855-9832-A73B4110ABC7}" destId="{ED5201E2-EE2C-456A-A1D7-3D4A8EE1923C}" srcOrd="0" destOrd="0" presId="urn:microsoft.com/office/officeart/2005/8/layout/process5"/>
    <dgm:cxn modelId="{FC84C1F8-5F69-4C4C-AE13-F23AD25CBE91}" type="presParOf" srcId="{80D413FA-99D8-4963-9E21-E96DB391E8D4}" destId="{587DEC57-E3BC-412A-8DFC-270813B86EB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ABD2F-D15A-44A7-9960-7EBDB2CA4F71}">
      <dsp:nvSpPr>
        <dsp:cNvPr id="0" name=""/>
        <dsp:cNvSpPr/>
      </dsp:nvSpPr>
      <dsp:spPr>
        <a:xfrm>
          <a:off x="0" y="76059"/>
          <a:ext cx="10416115" cy="6388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deep dive into the literature reveals key drivers of telecom carbon emissions and promising mitigation strategies.</a:t>
          </a:r>
        </a:p>
      </dsp:txBody>
      <dsp:txXfrm>
        <a:off x="31185" y="107244"/>
        <a:ext cx="10353745" cy="576450"/>
      </dsp:txXfrm>
    </dsp:sp>
    <dsp:sp modelId="{1E47DE85-D651-47E7-A07E-3561F782B574}">
      <dsp:nvSpPr>
        <dsp:cNvPr id="0" name=""/>
        <dsp:cNvSpPr/>
      </dsp:nvSpPr>
      <dsp:spPr>
        <a:xfrm>
          <a:off x="0" y="760959"/>
          <a:ext cx="10416115" cy="638820"/>
        </a:xfrm>
        <a:prstGeom prst="roundRect">
          <a:avLst/>
        </a:prstGeom>
        <a:gradFill rotWithShape="0">
          <a:gsLst>
            <a:gs pos="0">
              <a:schemeClr val="accent3">
                <a:hueOff val="1372388"/>
                <a:satOff val="8237"/>
                <a:lumOff val="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72388"/>
                <a:satOff val="8237"/>
                <a:lumOff val="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72388"/>
                <a:satOff val="8237"/>
                <a:lumOff val="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Why LCA is Crucial for 5G</a:t>
          </a:r>
          <a:endParaRPr lang="en-US" sz="1600" kern="1200"/>
        </a:p>
      </dsp:txBody>
      <dsp:txXfrm>
        <a:off x="31185" y="792144"/>
        <a:ext cx="10353745" cy="576450"/>
      </dsp:txXfrm>
    </dsp:sp>
    <dsp:sp modelId="{F4AC4662-8A38-47EE-A7E1-7586B03B6F50}">
      <dsp:nvSpPr>
        <dsp:cNvPr id="0" name=""/>
        <dsp:cNvSpPr/>
      </dsp:nvSpPr>
      <dsp:spPr>
        <a:xfrm>
          <a:off x="0" y="1399779"/>
          <a:ext cx="10416115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12" tIns="16510" rIns="92456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Operational energy accounts for over 70% of telecom emissions.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Manufacturing emissions are significant and front-loaded in the lifecycle.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End-of-life recycling offers substantial carbon recovery opportunities.</a:t>
          </a:r>
        </a:p>
      </dsp:txBody>
      <dsp:txXfrm>
        <a:off x="0" y="1399779"/>
        <a:ext cx="10416115" cy="662400"/>
      </dsp:txXfrm>
    </dsp:sp>
    <dsp:sp modelId="{D2D22263-76B8-4E57-AB7B-437210035C44}">
      <dsp:nvSpPr>
        <dsp:cNvPr id="0" name=""/>
        <dsp:cNvSpPr/>
      </dsp:nvSpPr>
      <dsp:spPr>
        <a:xfrm>
          <a:off x="0" y="2062179"/>
          <a:ext cx="10416115" cy="638820"/>
        </a:xfrm>
        <a:prstGeom prst="roundRect">
          <a:avLst/>
        </a:prstGeom>
        <a:gradFill rotWithShape="0">
          <a:gsLst>
            <a:gs pos="0">
              <a:schemeClr val="accent3">
                <a:hueOff val="2744775"/>
                <a:satOff val="16475"/>
                <a:lumOff val="125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44775"/>
                <a:satOff val="16475"/>
                <a:lumOff val="125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44775"/>
                <a:satOff val="16475"/>
                <a:lumOff val="125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Key Research Insights</a:t>
          </a:r>
          <a:endParaRPr lang="en-US" sz="1600" kern="1200"/>
        </a:p>
      </dsp:txBody>
      <dsp:txXfrm>
        <a:off x="31185" y="2093364"/>
        <a:ext cx="10353745" cy="576450"/>
      </dsp:txXfrm>
    </dsp:sp>
    <dsp:sp modelId="{37C353DC-C25C-4C25-A893-7FDA698DB358}">
      <dsp:nvSpPr>
        <dsp:cNvPr id="0" name=""/>
        <dsp:cNvSpPr/>
      </dsp:nvSpPr>
      <dsp:spPr>
        <a:xfrm>
          <a:off x="0" y="2700999"/>
          <a:ext cx="10416115" cy="89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12" tIns="16510" rIns="92456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Typical base station power consumption: 3–6 kW.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Telecom sector contributes 2–3% of global CO₂ emissions.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Renewable energy can cut emissions by 60–90%.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Sleep-mode optimization can save 20–40% operational energy.</a:t>
          </a:r>
        </a:p>
      </dsp:txBody>
      <dsp:txXfrm>
        <a:off x="0" y="2700999"/>
        <a:ext cx="10416115" cy="894240"/>
      </dsp:txXfrm>
    </dsp:sp>
    <dsp:sp modelId="{DC197AC2-AD6F-4945-BCA3-5ED982AFC650}">
      <dsp:nvSpPr>
        <dsp:cNvPr id="0" name=""/>
        <dsp:cNvSpPr/>
      </dsp:nvSpPr>
      <dsp:spPr>
        <a:xfrm>
          <a:off x="0" y="3595239"/>
          <a:ext cx="10416115" cy="638820"/>
        </a:xfrm>
        <a:prstGeom prst="roundRect">
          <a:avLst/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These insights underscore the importance of a comprehensive LCA to pinpoint critical emission hotspots and evaluate effective reduction pathways.</a:t>
          </a:r>
        </a:p>
      </dsp:txBody>
      <dsp:txXfrm>
        <a:off x="31185" y="3626424"/>
        <a:ext cx="10353745" cy="576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E83FA-5BF8-45C9-A25D-70C85915EC8C}">
      <dsp:nvSpPr>
        <dsp:cNvPr id="0" name=""/>
        <dsp:cNvSpPr/>
      </dsp:nvSpPr>
      <dsp:spPr>
        <a:xfrm>
          <a:off x="0" y="3002"/>
          <a:ext cx="4619621" cy="63961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C5203-3DAC-49A9-A13E-714F43C38FCE}">
      <dsp:nvSpPr>
        <dsp:cNvPr id="0" name=""/>
        <dsp:cNvSpPr/>
      </dsp:nvSpPr>
      <dsp:spPr>
        <a:xfrm>
          <a:off x="193482" y="146915"/>
          <a:ext cx="351785" cy="351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12A76-6703-4CD9-9074-D5C6F64B9A15}">
      <dsp:nvSpPr>
        <dsp:cNvPr id="0" name=""/>
        <dsp:cNvSpPr/>
      </dsp:nvSpPr>
      <dsp:spPr>
        <a:xfrm>
          <a:off x="738749" y="3002"/>
          <a:ext cx="3880871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Telecom energy studies (3GPP, GSMA reports)</a:t>
          </a:r>
        </a:p>
      </dsp:txBody>
      <dsp:txXfrm>
        <a:off x="738749" y="3002"/>
        <a:ext cx="3880871" cy="639610"/>
      </dsp:txXfrm>
    </dsp:sp>
    <dsp:sp modelId="{73734EC4-B69D-4A40-BC3A-765853F0FCB2}">
      <dsp:nvSpPr>
        <dsp:cNvPr id="0" name=""/>
        <dsp:cNvSpPr/>
      </dsp:nvSpPr>
      <dsp:spPr>
        <a:xfrm>
          <a:off x="0" y="802515"/>
          <a:ext cx="4619621" cy="63961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7C38A9-D324-4570-ACE4-98CE6120A197}">
      <dsp:nvSpPr>
        <dsp:cNvPr id="0" name=""/>
        <dsp:cNvSpPr/>
      </dsp:nvSpPr>
      <dsp:spPr>
        <a:xfrm>
          <a:off x="193482" y="946427"/>
          <a:ext cx="351785" cy="351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6FF6D-1B4A-441D-AC56-8B4BA0ECB02B}">
      <dsp:nvSpPr>
        <dsp:cNvPr id="0" name=""/>
        <dsp:cNvSpPr/>
      </dsp:nvSpPr>
      <dsp:spPr>
        <a:xfrm>
          <a:off x="738749" y="802515"/>
          <a:ext cx="3880871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Lifecycle emission data for renewable electricity</a:t>
          </a:r>
        </a:p>
      </dsp:txBody>
      <dsp:txXfrm>
        <a:off x="738749" y="802515"/>
        <a:ext cx="3880871" cy="639610"/>
      </dsp:txXfrm>
    </dsp:sp>
    <dsp:sp modelId="{91E110CC-99AA-4B28-B735-A467161EAC9B}">
      <dsp:nvSpPr>
        <dsp:cNvPr id="0" name=""/>
        <dsp:cNvSpPr/>
      </dsp:nvSpPr>
      <dsp:spPr>
        <a:xfrm>
          <a:off x="0" y="1602027"/>
          <a:ext cx="4619621" cy="63961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55374-DD4C-4A14-BAC3-0CD90D527DF6}">
      <dsp:nvSpPr>
        <dsp:cNvPr id="0" name=""/>
        <dsp:cNvSpPr/>
      </dsp:nvSpPr>
      <dsp:spPr>
        <a:xfrm>
          <a:off x="193482" y="1745940"/>
          <a:ext cx="351785" cy="351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1E009-E9AF-4879-B914-EDB19A56E29B}">
      <dsp:nvSpPr>
        <dsp:cNvPr id="0" name=""/>
        <dsp:cNvSpPr/>
      </dsp:nvSpPr>
      <dsp:spPr>
        <a:xfrm>
          <a:off x="738749" y="1602027"/>
          <a:ext cx="3880871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Academic LCA models for Information and Communication Technology (ICT) infrastructure</a:t>
          </a:r>
        </a:p>
      </dsp:txBody>
      <dsp:txXfrm>
        <a:off x="738749" y="1602027"/>
        <a:ext cx="3880871" cy="639610"/>
      </dsp:txXfrm>
    </dsp:sp>
    <dsp:sp modelId="{99677420-E320-47C9-A3F4-746094CF4FE4}">
      <dsp:nvSpPr>
        <dsp:cNvPr id="0" name=""/>
        <dsp:cNvSpPr/>
      </dsp:nvSpPr>
      <dsp:spPr>
        <a:xfrm>
          <a:off x="0" y="2401540"/>
          <a:ext cx="4619621" cy="63961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D2DC1-41C5-4081-AF4F-B02E7F9992E6}">
      <dsp:nvSpPr>
        <dsp:cNvPr id="0" name=""/>
        <dsp:cNvSpPr/>
      </dsp:nvSpPr>
      <dsp:spPr>
        <a:xfrm>
          <a:off x="193482" y="2545452"/>
          <a:ext cx="351785" cy="351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7C014-D44A-4AD1-851B-3505483E8860}">
      <dsp:nvSpPr>
        <dsp:cNvPr id="0" name=""/>
        <dsp:cNvSpPr/>
      </dsp:nvSpPr>
      <dsp:spPr>
        <a:xfrm>
          <a:off x="738749" y="2401540"/>
          <a:ext cx="3880871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ICT life-cycle assessment literature</a:t>
          </a:r>
        </a:p>
      </dsp:txBody>
      <dsp:txXfrm>
        <a:off x="738749" y="2401540"/>
        <a:ext cx="3880871" cy="639610"/>
      </dsp:txXfrm>
    </dsp:sp>
    <dsp:sp modelId="{310484C6-FAF5-4328-A7B0-F07D070855C0}">
      <dsp:nvSpPr>
        <dsp:cNvPr id="0" name=""/>
        <dsp:cNvSpPr/>
      </dsp:nvSpPr>
      <dsp:spPr>
        <a:xfrm>
          <a:off x="0" y="3201053"/>
          <a:ext cx="4619621" cy="63961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579B1-68F4-4E49-B1CC-A5CF10C56043}">
      <dsp:nvSpPr>
        <dsp:cNvPr id="0" name=""/>
        <dsp:cNvSpPr/>
      </dsp:nvSpPr>
      <dsp:spPr>
        <a:xfrm>
          <a:off x="193482" y="3344965"/>
          <a:ext cx="351785" cy="3517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F693D-4C77-4FB6-8AFD-6A9F21E17861}">
      <dsp:nvSpPr>
        <dsp:cNvPr id="0" name=""/>
        <dsp:cNvSpPr/>
      </dsp:nvSpPr>
      <dsp:spPr>
        <a:xfrm>
          <a:off x="738749" y="3201053"/>
          <a:ext cx="3880871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Industry-standard emission factors</a:t>
          </a:r>
        </a:p>
      </dsp:txBody>
      <dsp:txXfrm>
        <a:off x="738749" y="3201053"/>
        <a:ext cx="3880871" cy="639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73FBA-24E1-4671-91C4-938A7823A923}">
      <dsp:nvSpPr>
        <dsp:cNvPr id="0" name=""/>
        <dsp:cNvSpPr/>
      </dsp:nvSpPr>
      <dsp:spPr>
        <a:xfrm>
          <a:off x="1235" y="337810"/>
          <a:ext cx="4817566" cy="289053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Sleep Mode Implementation: </a:t>
          </a:r>
          <a:r>
            <a:rPr lang="en-US" sz="3100" kern="1200" dirty="0"/>
            <a:t>Achieving a 30% reduction in energy consumption during off-peak hours.</a:t>
          </a:r>
        </a:p>
      </dsp:txBody>
      <dsp:txXfrm>
        <a:off x="1235" y="337810"/>
        <a:ext cx="4817566" cy="2890539"/>
      </dsp:txXfrm>
    </dsp:sp>
    <dsp:sp modelId="{C64C090A-009C-4359-AF80-4B95C79C1349}">
      <dsp:nvSpPr>
        <dsp:cNvPr id="0" name=""/>
        <dsp:cNvSpPr/>
      </dsp:nvSpPr>
      <dsp:spPr>
        <a:xfrm>
          <a:off x="5300558" y="337810"/>
          <a:ext cx="4817566" cy="2890539"/>
        </a:xfrm>
        <a:prstGeom prst="rect">
          <a:avLst/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Renewable Energy Integration: </a:t>
          </a:r>
          <a:r>
            <a:rPr lang="en-US" sz="3100" kern="1200" dirty="0"/>
            <a:t>Exploring scenarios with 30–100% clean energy supply for the base station.</a:t>
          </a:r>
        </a:p>
      </dsp:txBody>
      <dsp:txXfrm>
        <a:off x="5300558" y="337810"/>
        <a:ext cx="4817566" cy="2890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C3A0A5-4AD7-4435-A7A5-0E73AA575B5E}">
      <dsp:nvSpPr>
        <dsp:cNvPr id="0" name=""/>
        <dsp:cNvSpPr/>
      </dsp:nvSpPr>
      <dsp:spPr>
        <a:xfrm>
          <a:off x="0" y="411111"/>
          <a:ext cx="1791314" cy="107478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Maximum Reduction (85.90%): </a:t>
          </a:r>
          <a:r>
            <a:rPr lang="en-US" sz="1100" b="0" kern="1200" dirty="0"/>
            <a:t>Achievable lifetime emission reduction through combined strategies (Sleep + Renewable)</a:t>
          </a:r>
          <a:endParaRPr lang="en-US" sz="1100" kern="1200" dirty="0"/>
        </a:p>
      </dsp:txBody>
      <dsp:txXfrm>
        <a:off x="0" y="411111"/>
        <a:ext cx="1791314" cy="1074788"/>
      </dsp:txXfrm>
    </dsp:sp>
    <dsp:sp modelId="{CD5497F2-4AD3-46C8-891C-D88EBC4ADDBC}">
      <dsp:nvSpPr>
        <dsp:cNvPr id="0" name=""/>
        <dsp:cNvSpPr/>
      </dsp:nvSpPr>
      <dsp:spPr>
        <a:xfrm>
          <a:off x="1970445" y="411111"/>
          <a:ext cx="1791314" cy="1074788"/>
        </a:xfrm>
        <a:prstGeom prst="rect">
          <a:avLst/>
        </a:prstGeom>
        <a:gradFill rotWithShape="0">
          <a:gsLst>
            <a:gs pos="0">
              <a:schemeClr val="accent3">
                <a:hueOff val="686194"/>
                <a:satOff val="4119"/>
                <a:lumOff val="31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86194"/>
                <a:satOff val="4119"/>
                <a:lumOff val="31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86194"/>
                <a:satOff val="4119"/>
                <a:lumOff val="31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Renewable Impact (80.85%): </a:t>
          </a:r>
          <a:r>
            <a:rPr lang="en-US" sz="1100" b="0" kern="1200" dirty="0"/>
            <a:t>Emissions reduction from 100% renewable electricity adoption</a:t>
          </a:r>
          <a:endParaRPr lang="en-US" sz="1100" kern="1200" dirty="0"/>
        </a:p>
      </dsp:txBody>
      <dsp:txXfrm>
        <a:off x="1970445" y="411111"/>
        <a:ext cx="1791314" cy="1074788"/>
      </dsp:txXfrm>
    </dsp:sp>
    <dsp:sp modelId="{41876D9A-21BA-4EE0-9632-71991AFA7861}">
      <dsp:nvSpPr>
        <dsp:cNvPr id="0" name=""/>
        <dsp:cNvSpPr/>
      </dsp:nvSpPr>
      <dsp:spPr>
        <a:xfrm>
          <a:off x="3940891" y="411111"/>
          <a:ext cx="1791314" cy="1074788"/>
        </a:xfrm>
        <a:prstGeom prst="rect">
          <a:avLst/>
        </a:prstGeom>
        <a:gradFill rotWithShape="0">
          <a:gsLst>
            <a:gs pos="0">
              <a:schemeClr val="accent3">
                <a:hueOff val="1372388"/>
                <a:satOff val="8237"/>
                <a:lumOff val="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72388"/>
                <a:satOff val="8237"/>
                <a:lumOff val="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72388"/>
                <a:satOff val="8237"/>
                <a:lumOff val="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Sleep Mode Benefit (25-30%): </a:t>
          </a:r>
          <a:r>
            <a:rPr lang="en-US" sz="1100" b="0" kern="1200"/>
            <a:t>Additional savings from intelligent sleep-mode optimisation</a:t>
          </a:r>
          <a:endParaRPr lang="en-US" sz="1100" kern="1200"/>
        </a:p>
      </dsp:txBody>
      <dsp:txXfrm>
        <a:off x="3940891" y="411111"/>
        <a:ext cx="1791314" cy="1074788"/>
      </dsp:txXfrm>
    </dsp:sp>
    <dsp:sp modelId="{AB49F5ED-A948-42C3-ABDE-B18885901191}">
      <dsp:nvSpPr>
        <dsp:cNvPr id="0" name=""/>
        <dsp:cNvSpPr/>
      </dsp:nvSpPr>
      <dsp:spPr>
        <a:xfrm>
          <a:off x="0" y="1665031"/>
          <a:ext cx="1791314" cy="1074788"/>
        </a:xfrm>
        <a:prstGeom prst="rect">
          <a:avLst/>
        </a:prstGeom>
        <a:gradFill rotWithShape="0">
          <a:gsLst>
            <a:gs pos="0">
              <a:schemeClr val="accent3">
                <a:hueOff val="2058582"/>
                <a:satOff val="12356"/>
                <a:lumOff val="94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58582"/>
                <a:satOff val="12356"/>
                <a:lumOff val="94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58582"/>
                <a:satOff val="12356"/>
                <a:lumOff val="94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Renewable-only strategy:  </a:t>
          </a:r>
          <a:r>
            <a:rPr lang="en-US" sz="1100" b="0" kern="1200"/>
            <a:t>Achieves approximately 80–85% CO₂ reduction, demonstrating that clean electricity is the single most impactful measure.</a:t>
          </a:r>
          <a:endParaRPr lang="en-US" sz="1100" kern="1200"/>
        </a:p>
      </dsp:txBody>
      <dsp:txXfrm>
        <a:off x="0" y="1665031"/>
        <a:ext cx="1791314" cy="1074788"/>
      </dsp:txXfrm>
    </dsp:sp>
    <dsp:sp modelId="{9DB8DA05-2BB1-4E34-9326-930247A9CE18}">
      <dsp:nvSpPr>
        <dsp:cNvPr id="0" name=""/>
        <dsp:cNvSpPr/>
      </dsp:nvSpPr>
      <dsp:spPr>
        <a:xfrm>
          <a:off x="1970445" y="1665031"/>
          <a:ext cx="1791314" cy="1074788"/>
        </a:xfrm>
        <a:prstGeom prst="rect">
          <a:avLst/>
        </a:prstGeom>
        <a:gradFill rotWithShape="0">
          <a:gsLst>
            <a:gs pos="0">
              <a:schemeClr val="accent3">
                <a:hueOff val="2744775"/>
                <a:satOff val="16475"/>
                <a:lumOff val="125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44775"/>
                <a:satOff val="16475"/>
                <a:lumOff val="125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44775"/>
                <a:satOff val="16475"/>
                <a:lumOff val="125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Sleep mode-only strategy: </a:t>
          </a:r>
          <a:r>
            <a:rPr lang="en-US" sz="1100" b="0" kern="1200"/>
            <a:t>It provides 25–30% CO₂ savings, highlighting the benefit of intelligent energy management during low-traffic periods.</a:t>
          </a:r>
          <a:endParaRPr lang="en-US" sz="1100" kern="1200"/>
        </a:p>
      </dsp:txBody>
      <dsp:txXfrm>
        <a:off x="1970445" y="1665031"/>
        <a:ext cx="1791314" cy="1074788"/>
      </dsp:txXfrm>
    </dsp:sp>
    <dsp:sp modelId="{5EE6889D-1C18-47B9-88E5-D736F0D6F65E}">
      <dsp:nvSpPr>
        <dsp:cNvPr id="0" name=""/>
        <dsp:cNvSpPr/>
      </dsp:nvSpPr>
      <dsp:spPr>
        <a:xfrm>
          <a:off x="3940891" y="1665031"/>
          <a:ext cx="1791314" cy="1074788"/>
        </a:xfrm>
        <a:prstGeom prst="rect">
          <a:avLst/>
        </a:prstGeom>
        <a:gradFill rotWithShape="0">
          <a:gsLst>
            <a:gs pos="0">
              <a:schemeClr val="accent3">
                <a:hueOff val="3430969"/>
                <a:satOff val="20593"/>
                <a:lumOff val="15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430969"/>
                <a:satOff val="20593"/>
                <a:lumOff val="15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430969"/>
                <a:satOff val="20593"/>
                <a:lumOff val="15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Combined sleep mode + renewable strategy: </a:t>
          </a:r>
          <a:r>
            <a:rPr lang="en-US" sz="1100" b="0" kern="1200"/>
            <a:t>It delivers the maximum reduction, achieving 85–90% lifetime CO₂ savings.</a:t>
          </a:r>
          <a:endParaRPr lang="en-US" sz="1100" kern="1200"/>
        </a:p>
      </dsp:txBody>
      <dsp:txXfrm>
        <a:off x="3940891" y="1665031"/>
        <a:ext cx="1791314" cy="1074788"/>
      </dsp:txXfrm>
    </dsp:sp>
    <dsp:sp modelId="{E457D01A-3F94-476A-9F1D-C5C6ADA80D52}">
      <dsp:nvSpPr>
        <dsp:cNvPr id="0" name=""/>
        <dsp:cNvSpPr/>
      </dsp:nvSpPr>
      <dsp:spPr>
        <a:xfrm>
          <a:off x="1970445" y="2918951"/>
          <a:ext cx="1791314" cy="1074788"/>
        </a:xfrm>
        <a:prstGeom prst="rect">
          <a:avLst/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Baseline strategy</a:t>
          </a:r>
          <a:r>
            <a:rPr lang="en-US" sz="1100" b="0" kern="1200"/>
            <a:t>: The baseline case shows zero savings and serves as a reference.</a:t>
          </a:r>
          <a:endParaRPr lang="en-US" sz="1100" kern="1200"/>
        </a:p>
      </dsp:txBody>
      <dsp:txXfrm>
        <a:off x="1970445" y="2918951"/>
        <a:ext cx="1791314" cy="10747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697FE-8488-4FB4-B671-C24D9597AC3C}">
      <dsp:nvSpPr>
        <dsp:cNvPr id="0" name=""/>
        <dsp:cNvSpPr/>
      </dsp:nvSpPr>
      <dsp:spPr>
        <a:xfrm>
          <a:off x="825656" y="333"/>
          <a:ext cx="2228433" cy="13370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Region-Specific Grid Modelling: Develop detailed emission models accounting for regional electricity grid compositions and carbon intensities across different geographical markets.</a:t>
          </a:r>
          <a:endParaRPr lang="en-IN" sz="1100" kern="1200"/>
        </a:p>
      </dsp:txBody>
      <dsp:txXfrm>
        <a:off x="864817" y="39494"/>
        <a:ext cx="2150111" cy="1258737"/>
      </dsp:txXfrm>
    </dsp:sp>
    <dsp:sp modelId="{FE758229-E946-445C-AE03-94EBC06C7138}">
      <dsp:nvSpPr>
        <dsp:cNvPr id="0" name=""/>
        <dsp:cNvSpPr/>
      </dsp:nvSpPr>
      <dsp:spPr>
        <a:xfrm>
          <a:off x="3250192" y="392537"/>
          <a:ext cx="472427" cy="552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3250192" y="503067"/>
        <a:ext cx="330699" cy="331591"/>
      </dsp:txXfrm>
    </dsp:sp>
    <dsp:sp modelId="{46C99573-D0B3-4DCA-9227-C196CB7CA32F}">
      <dsp:nvSpPr>
        <dsp:cNvPr id="0" name=""/>
        <dsp:cNvSpPr/>
      </dsp:nvSpPr>
      <dsp:spPr>
        <a:xfrm>
          <a:off x="3945463" y="333"/>
          <a:ext cx="2228433" cy="1337059"/>
        </a:xfrm>
        <a:prstGeom prst="roundRect">
          <a:avLst>
            <a:gd name="adj" fmla="val 10000"/>
          </a:avLst>
        </a:prstGeom>
        <a:solidFill>
          <a:schemeClr val="accent3">
            <a:hueOff val="1029291"/>
            <a:satOff val="6178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AI-Based Dynamic Scheduling: Implement artificial intelligence algorithms for intelligent, traffic-aware sleep scheduling that adapts in real-time to network demand patterns.</a:t>
          </a:r>
          <a:endParaRPr lang="en-IN" sz="1100" kern="1200"/>
        </a:p>
      </dsp:txBody>
      <dsp:txXfrm>
        <a:off x="3984624" y="39494"/>
        <a:ext cx="2150111" cy="1258737"/>
      </dsp:txXfrm>
    </dsp:sp>
    <dsp:sp modelId="{98816506-3015-44A8-A14C-EA29E9A3ED86}">
      <dsp:nvSpPr>
        <dsp:cNvPr id="0" name=""/>
        <dsp:cNvSpPr/>
      </dsp:nvSpPr>
      <dsp:spPr>
        <a:xfrm>
          <a:off x="6369998" y="392537"/>
          <a:ext cx="472427" cy="552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372388"/>
            <a:satOff val="8237"/>
            <a:lumOff val="62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6369998" y="503067"/>
        <a:ext cx="330699" cy="331591"/>
      </dsp:txXfrm>
    </dsp:sp>
    <dsp:sp modelId="{3A2A099F-A530-447B-8EF9-D8355F3E1C57}">
      <dsp:nvSpPr>
        <dsp:cNvPr id="0" name=""/>
        <dsp:cNvSpPr/>
      </dsp:nvSpPr>
      <dsp:spPr>
        <a:xfrm>
          <a:off x="7065269" y="333"/>
          <a:ext cx="2228433" cy="1337059"/>
        </a:xfrm>
        <a:prstGeom prst="roundRect">
          <a:avLst>
            <a:gd name="adj" fmla="val 10000"/>
          </a:avLst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Traffic-Aware Power Optimization: Create sophisticated power management systems that dynamically adjust energy consumption based on actual network traffic and user demand.</a:t>
          </a:r>
          <a:endParaRPr lang="en-IN" sz="1100" kern="1200"/>
        </a:p>
      </dsp:txBody>
      <dsp:txXfrm>
        <a:off x="7104430" y="39494"/>
        <a:ext cx="2150111" cy="1258737"/>
      </dsp:txXfrm>
    </dsp:sp>
    <dsp:sp modelId="{7EBBC8CC-7881-4ED4-9BEC-B2FCFD337B97}">
      <dsp:nvSpPr>
        <dsp:cNvPr id="0" name=""/>
        <dsp:cNvSpPr/>
      </dsp:nvSpPr>
      <dsp:spPr>
        <a:xfrm rot="5400000">
          <a:off x="7943272" y="1493383"/>
          <a:ext cx="472427" cy="552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44775"/>
            <a:satOff val="16475"/>
            <a:lumOff val="125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 rot="-5400000">
        <a:off x="8013690" y="1533495"/>
        <a:ext cx="331591" cy="330699"/>
      </dsp:txXfrm>
    </dsp:sp>
    <dsp:sp modelId="{FAD47413-679B-4049-9720-56E018A7E96B}">
      <dsp:nvSpPr>
        <dsp:cNvPr id="0" name=""/>
        <dsp:cNvSpPr/>
      </dsp:nvSpPr>
      <dsp:spPr>
        <a:xfrm>
          <a:off x="7065269" y="2228766"/>
          <a:ext cx="2228433" cy="1337059"/>
        </a:xfrm>
        <a:prstGeom prst="roundRect">
          <a:avLst>
            <a:gd name="adj" fmla="val 10000"/>
          </a:avLst>
        </a:prstGeom>
        <a:solidFill>
          <a:schemeClr val="accent3">
            <a:hueOff val="3087872"/>
            <a:satOff val="18534"/>
            <a:lumOff val="141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Large-Scale Network Simulations: Expand analysis to encompass entire network-level simulations, capturing interactions between multiple base stations and infrastructure components.</a:t>
          </a:r>
          <a:endParaRPr lang="en-IN" sz="1100" kern="1200"/>
        </a:p>
      </dsp:txBody>
      <dsp:txXfrm>
        <a:off x="7104430" y="2267927"/>
        <a:ext cx="2150111" cy="1258737"/>
      </dsp:txXfrm>
    </dsp:sp>
    <dsp:sp modelId="{6C432C32-F28F-4855-9832-A73B4110ABC7}">
      <dsp:nvSpPr>
        <dsp:cNvPr id="0" name=""/>
        <dsp:cNvSpPr/>
      </dsp:nvSpPr>
      <dsp:spPr>
        <a:xfrm rot="10800000">
          <a:off x="6396739" y="2620970"/>
          <a:ext cx="472427" cy="552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 rot="10800000">
        <a:off x="6538467" y="2731500"/>
        <a:ext cx="330699" cy="331591"/>
      </dsp:txXfrm>
    </dsp:sp>
    <dsp:sp modelId="{587DEC57-E3BC-412A-8DFC-270813B86EB2}">
      <dsp:nvSpPr>
        <dsp:cNvPr id="0" name=""/>
        <dsp:cNvSpPr/>
      </dsp:nvSpPr>
      <dsp:spPr>
        <a:xfrm>
          <a:off x="3945463" y="2228766"/>
          <a:ext cx="2228433" cy="1337059"/>
        </a:xfrm>
        <a:prstGeom prst="roundRect">
          <a:avLst>
            <a:gd name="adj" fmla="val 1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Comprehensive Energy Integration: Incorporate additional energy consumers including cooling systems, backhaul connections, and supporting infrastructure into the holistic life-cycle assessment.</a:t>
          </a:r>
          <a:endParaRPr lang="en-IN" sz="1100" kern="1200"/>
        </a:p>
      </dsp:txBody>
      <dsp:txXfrm>
        <a:off x="3984624" y="2267927"/>
        <a:ext cx="2150111" cy="1258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D539D-7F73-372A-6FCA-1CDF44A68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E622C-3914-F201-822F-A53C57D06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00B14-EE1C-3180-DE57-F4550302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C23F0-D9AB-89D1-03EC-9A41DB0B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B9870-DAAE-B9CB-9019-EFBDE1F5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981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7952-201B-D645-492C-19F56BA0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65DBD-899C-66C2-B943-5F99F8573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AAAE5-3DEA-C140-C263-B68CF65E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F2AD7-C400-DAD8-74DC-DA274C60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EF7CD-2DF5-AF1B-AB00-2346A458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36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C57C80-E7F3-AF66-7495-4D62B16AB1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E6D14-95AA-F068-2AE6-69807F46F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E2D00-75A1-7054-654F-0BE308FB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E8F90-CC6F-F475-ECB2-A7D25F39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D3039-37BC-B200-D75C-258BD615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10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1077-F889-57CC-1231-128A8F94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4828-0C28-ECFF-F677-6C5D4D740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CCB2F-1933-2E0B-641B-3B24DD12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662B1-AACA-EB4F-49FA-5E689402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F32E8-380E-8612-03E8-3FB51E73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C2DB-6374-47FD-E91E-C280A5AF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788F1-E018-1658-83C9-9691FD2E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154F6-C872-3587-0F4D-423DFFBC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E8F84-86A3-4980-5DD8-6A877A497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683D9-4A49-BA17-359C-848106C9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633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2857-B9EE-2368-802A-6669E394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831AA-D0EE-8C6E-0F95-3539F6F70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E05E6-8255-0A4E-272D-03A266110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A822C-55CB-F774-693F-365D71699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61107-B9B0-95DC-C3E0-F1D876D18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5DE9F-B6C2-B306-1B1A-08B351A6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09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3AF3-955E-0336-E8E7-9DBF7F1DB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CCB4-FF06-CC71-3D19-773EDA7AA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54E62-3A94-A576-268B-3829A9EE5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07739-AFE7-999C-8977-CE7AA1089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186CA-32AF-0DB0-8D98-4B68B472A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CB8AF1-51B2-3C98-52D8-A8083CA5D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C7D79-868B-AB0A-4564-8AC079233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DD2F6-010D-2D74-0EE6-93C13D9E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26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38B6-B015-514D-25FA-2630F4A1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A1B4ED-8E40-B44A-07FA-D55FB4EC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3B40C-FFB9-0E1A-95D3-A7ADAF5EF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338FC-1807-45C4-9486-CA84FC61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96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2C0B5-84BE-960C-E1C3-866DFBA7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44D64-8551-227A-C555-DC661ABBC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1C9C1-4905-9DBB-6B53-E33BBC54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76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2976-0F5E-FAD0-6368-FEFE705E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1AD0-6B34-C1BE-360A-175992129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43002-46D8-B7C5-2DA7-2C18187E8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6C164-E16C-5BBA-2A12-4CB1A363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654D8-335F-D67C-0FEF-CFDA9AA9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C7D81-83CA-FABE-911B-FCD229D1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83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A730-F19D-27B2-7C68-0BBF0A8B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94386-F116-E8B5-09A5-102F15A16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DEFE9-2F06-0A9D-1EFA-CCE77F8B1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DF081-D525-1877-6C1A-E89A1AF4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8CAF-593C-9944-74A1-95C66253F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07E79-ADED-85B0-94F9-CF940CC6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94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EFDF05-C96F-A141-3911-99EE2F9A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DB0D4-E91B-45B7-51D6-3948FFF12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E3A01-65C8-44A9-8EAA-0D5B5CB8B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082BEF-1348-42F5-9C8A-521F06D0DAC4}" type="datetimeFigureOut">
              <a:rPr lang="en-IN" smtClean="0"/>
              <a:t>16/12/25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41A11-4FCE-DEE5-320F-A3ADFD596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B25A9-B415-D982-6FA3-7F4B848FD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F86DF7-B482-4DCE-AC0F-0854B12B46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98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kyscrapers And Location Icons">
            <a:extLst>
              <a:ext uri="{FF2B5EF4-FFF2-40B4-BE49-F238E27FC236}">
                <a16:creationId xmlns:a16="http://schemas.microsoft.com/office/drawing/2014/main" id="{B5E122D8-119C-FA14-6CCD-E50350071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36359-741E-3DF6-AA12-E4358D6AB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Life-Cycle Carbon Footprint Analysis of a </a:t>
            </a:r>
            <a:br>
              <a:rPr lang="en-US" sz="5200" b="1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</a:br>
            <a:r>
              <a:rPr lang="en-US" sz="5200" b="1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5G Base Station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931CC-1B73-23FC-195F-657C8AAB6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20358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Submitted To:</a:t>
            </a:r>
            <a:r>
              <a:rPr lang="en-US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Dr. Purnendu Karmakar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Submitted By: </a:t>
            </a:r>
            <a:r>
              <a:rPr lang="en-US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Himi Vyas (23UEC550), Vidushi Sharma (23UCC614), Vibha Gupta (23UEC642)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Course name:</a:t>
            </a:r>
            <a:r>
              <a:rPr lang="en-US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Introduction To Green Communication and Networking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Institute: </a:t>
            </a:r>
            <a:r>
              <a:rPr lang="en-US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LNM Institute of Information Technology, Jaipur</a:t>
            </a:r>
            <a:endParaRPr lang="en-US" dirty="0">
              <a:solidFill>
                <a:srgbClr val="FFFFFF"/>
              </a:solidFill>
            </a:endParaRPr>
          </a:p>
          <a:p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4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F73D7-7EDD-34DA-4447-88C396941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ABEC1B7-4C92-A79E-3731-377484AEB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A34C58-554F-C325-76D8-46BC43DF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E4EFB-DEEF-703E-917C-5A4B6B86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Manufacturing and End-of-Life Carbon Footprint: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3728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Quantifying the emissions from the creation and decommissioning of a 5G base station.</a:t>
            </a:r>
            <a:endParaRPr lang="en-IN" sz="3700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6BCB36-5122-27BF-48B7-12A3C0EF1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93A0D93-9089-E9EA-A357-A9388E6AA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8F727B-2718-E77E-7A60-D19743A50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CB03D11-27FA-5255-F040-0E181CF43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50B87E-19A8-5D24-6A07-3931D6ECD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1B0AB7-7442-4725-7A52-1B3BE823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500590-7BA4-0A33-3250-784473A81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4483E52-E39B-34E2-0E82-19F20F640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5F3E80-B368-DD11-F4E2-3604F102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D4413D7-2DBC-B578-FFD0-86989F291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D2D7B-2133-A15F-18F8-B418EDC8B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33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Manufacturing Phase Emissions:</a:t>
            </a:r>
          </a:p>
          <a:p>
            <a:pPr lvl="1"/>
            <a:r>
              <a:rPr lang="en-US" sz="1800" dirty="0"/>
              <a:t>This phase encompasses the entire supply chain, from raw material extraction and semiconductor fabrication to antenna production, power electronics assembly, and finally, transportation and installation at the site.</a:t>
            </a:r>
          </a:p>
          <a:p>
            <a:pPr marL="0" indent="0">
              <a:buNone/>
            </a:pPr>
            <a:r>
              <a:rPr lang="en-US" sz="1800" b="1" dirty="0"/>
              <a:t>Formula Used:</a:t>
            </a:r>
          </a:p>
          <a:p>
            <a:endParaRPr lang="en-IN" sz="2000" dirty="0"/>
          </a:p>
        </p:txBody>
      </p:sp>
      <p:pic>
        <p:nvPicPr>
          <p:cNvPr id="10" name="Content Placeholder 33">
            <a:extLst>
              <a:ext uri="{FF2B5EF4-FFF2-40B4-BE49-F238E27FC236}">
                <a16:creationId xmlns:a16="http://schemas.microsoft.com/office/drawing/2014/main" id="{A8E5E4A5-C174-D431-F82D-CA59C011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85" y="4276222"/>
            <a:ext cx="3716078" cy="1493649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A5D99D-8B36-D80A-40C7-C679CB5F5172}"/>
              </a:ext>
            </a:extLst>
          </p:cNvPr>
          <p:cNvSpPr txBox="1">
            <a:spLocks/>
          </p:cNvSpPr>
          <p:nvPr/>
        </p:nvSpPr>
        <p:spPr>
          <a:xfrm>
            <a:off x="6250471" y="1825625"/>
            <a:ext cx="4963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End-of-Life Phase Emissions:</a:t>
            </a:r>
          </a:p>
          <a:p>
            <a:r>
              <a:rPr lang="en-US" sz="1800" dirty="0"/>
              <a:t>The end-of-life phase involves the processes of recycling, dismantling, and recovering valuable materials, minimizing waste and potentially offsetting some initial emissions.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Formula Used:</a:t>
            </a:r>
          </a:p>
          <a:p>
            <a:endParaRPr lang="en-IN" sz="2000" dirty="0"/>
          </a:p>
        </p:txBody>
      </p:sp>
      <p:pic>
        <p:nvPicPr>
          <p:cNvPr id="12" name="Content Placeholder 34">
            <a:extLst>
              <a:ext uri="{FF2B5EF4-FFF2-40B4-BE49-F238E27FC236}">
                <a16:creationId xmlns:a16="http://schemas.microsoft.com/office/drawing/2014/main" id="{0CF8D770-2830-B957-C3A3-672018BE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915" y="3732121"/>
            <a:ext cx="4493141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10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6AA6-0DE3-9544-EF35-B525A36C8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E1E1F4-440A-3C7A-34E1-562F312C9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2428EA-7A9D-58CA-A4A5-B653EA961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E9202-4789-E785-16B0-E9991721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Operational Emissions &amp; Strategic Optimization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operational phase is the most energy-intensive, presenting the greatest opportunities for CO₂ reduction.</a:t>
            </a:r>
            <a:endParaRPr lang="en-IN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1BB944-EB16-B626-F665-E255F4F76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868CDB-795A-11A3-30EC-E52A95541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7AFCED-88F7-6E7C-8D2E-80AEA9A06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2125B52-B6E7-889F-83F0-6A9B7E931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E2E25A2-F847-C1F7-15AF-A8B5BB14D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E091F3-5AA8-FD8E-85C4-854B27A72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B48CA14-F591-2253-1856-20D0F3AB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45A1E01-AC01-2183-CCF4-25B33B3F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A8E2C5-0797-0FD6-83B6-E5AE607D1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5F55C6-725F-D997-9E9F-66950AA89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23B1A-6B1F-C27D-D16A-8014175FF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33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Annual Operational Energy:</a:t>
            </a:r>
          </a:p>
          <a:p>
            <a:pPr marL="0" indent="0">
              <a:buNone/>
            </a:pPr>
            <a:r>
              <a:rPr lang="en-US" sz="1800" dirty="0"/>
              <a:t>The continuous operation of a 5G base station results in substantial annual energy consumption.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0D68EC7-40F8-5F16-111C-C3B5ABC110EA}"/>
              </a:ext>
            </a:extLst>
          </p:cNvPr>
          <p:cNvSpPr txBox="1">
            <a:spLocks/>
          </p:cNvSpPr>
          <p:nvPr/>
        </p:nvSpPr>
        <p:spPr>
          <a:xfrm>
            <a:off x="6250471" y="1825625"/>
            <a:ext cx="4963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Operational CO₂ Emissions: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carbon footprint during operation depends heavily on the energy mix.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solidFill>
                <a:prstClr val="black"/>
              </a:solidFill>
              <a:latin typeface="Aptos" panose="021100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7200" lvl="1" indent="0">
              <a:spcBef>
                <a:spcPts val="1000"/>
              </a:spcBef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r: Percentage of renewable energy</a:t>
            </a:r>
          </a:p>
          <a:p>
            <a:pPr marL="457200" lvl="1" indent="0">
              <a:spcBef>
                <a:spcPts val="1000"/>
              </a:spcBef>
              <a:buNone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EFrenewable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Renewable emission factor</a:t>
            </a:r>
          </a:p>
          <a:p>
            <a:pPr marL="457200" lvl="1" indent="0">
              <a:spcBef>
                <a:spcPts val="1000"/>
              </a:spcBef>
              <a:buNone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EFgrid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Grid emission factor</a:t>
            </a:r>
          </a:p>
        </p:txBody>
      </p:sp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E7A2BA54-4036-2FA0-D0C1-A81F2A31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22" y="3429000"/>
            <a:ext cx="4566300" cy="1511939"/>
          </a:xfrm>
          <a:prstGeom prst="rect">
            <a:avLst/>
          </a:prstGeom>
        </p:spPr>
      </p:pic>
      <p:pic>
        <p:nvPicPr>
          <p:cNvPr id="5" name="Content Placeholder 13">
            <a:extLst>
              <a:ext uri="{FF2B5EF4-FFF2-40B4-BE49-F238E27FC236}">
                <a16:creationId xmlns:a16="http://schemas.microsoft.com/office/drawing/2014/main" id="{46CF2EC4-52E8-A9D6-C0D8-12AFCB92A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087" y="3003825"/>
            <a:ext cx="4730484" cy="52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9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B9904-A930-E16E-3178-DD738B15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Optimizations Model:</a:t>
            </a:r>
            <a:endParaRPr lang="en-IN" sz="4000" dirty="0">
              <a:solidFill>
                <a:schemeClr val="tx2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E58A46-F531-D39C-1634-1D8AFD979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422741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2165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ind turbines in a field&#10;&#10;AI-generated content may be incorrect.">
            <a:extLst>
              <a:ext uri="{FF2B5EF4-FFF2-40B4-BE49-F238E27FC236}">
                <a16:creationId xmlns:a16="http://schemas.microsoft.com/office/drawing/2014/main" id="{46B18759-4774-F0D8-1423-A365988685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3805C-BBB3-BE8F-FB9C-203EDC8E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Our Approach Towards the Solution</a:t>
            </a:r>
            <a:endParaRPr lang="en-IN" sz="54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D4349-92C6-6057-4523-8FA9E7AA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developed a comprehensive modeling framework to evaluate diverse strategies for emission reduction.</a:t>
            </a:r>
          </a:p>
          <a:p>
            <a:r>
              <a:rPr lang="en-US" sz="15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Five Core Scenarios Simulated:</a:t>
            </a:r>
            <a:endParaRPr lang="en-US" sz="15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 (Grid only): </a:t>
            </a:r>
            <a:r>
              <a:rPr lang="en-US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Represents current standard operation with 100% grid electricity.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100% Renewable:</a:t>
            </a:r>
            <a:r>
              <a:rPr lang="en-US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 reliance on clean energy sources for operation.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Mixed Grid (30% Renewable): </a:t>
            </a:r>
            <a:r>
              <a:rPr lang="en-US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Partial integration of renewable energy into the grid supply.</a:t>
            </a:r>
            <a:endParaRPr lang="en-IN" sz="15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Sleep Mode: </a:t>
            </a:r>
            <a:r>
              <a:rPr lang="en-US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intelligent power-saving features during low traffic.</a:t>
            </a:r>
            <a:endParaRPr lang="en-IN" sz="15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Sleep + Renewable: </a:t>
            </a:r>
            <a:r>
              <a:rPr lang="en-US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combined approach for maximum carbon reduction.</a:t>
            </a:r>
          </a:p>
          <a:p>
            <a:r>
              <a:rPr lang="en-IN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This Approach is Pivotal?</a:t>
            </a:r>
          </a:p>
          <a:p>
            <a:pPr lvl="1"/>
            <a:r>
              <a:rPr lang="en-US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accurately mirrors real-world deployment challenges and opportunities.</a:t>
            </a:r>
          </a:p>
          <a:p>
            <a:pPr lvl="1"/>
            <a:r>
              <a:rPr lang="en-US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Facilitates direct comparison of both policy-driven and engineering-led solutions.</a:t>
            </a:r>
          </a:p>
          <a:p>
            <a:pPr lvl="1"/>
            <a:r>
              <a:rPr lang="en-US" sz="15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 is scalable, allowing for city- or country-level analysis of 5G infrastructure impact.</a:t>
            </a: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sX0" fmla="*/ 0 w 6229604"/>
              <a:gd name="csY0" fmla="*/ 0 h 5722227"/>
              <a:gd name="csX1" fmla="*/ 629882 w 6229604"/>
              <a:gd name="csY1" fmla="*/ 0 h 5722227"/>
              <a:gd name="csX2" fmla="*/ 1135172 w 6229604"/>
              <a:gd name="csY2" fmla="*/ 0 h 5722227"/>
              <a:gd name="csX3" fmla="*/ 1951943 w 6229604"/>
              <a:gd name="csY3" fmla="*/ 0 h 5722227"/>
              <a:gd name="csX4" fmla="*/ 2581825 w 6229604"/>
              <a:gd name="csY4" fmla="*/ 0 h 5722227"/>
              <a:gd name="csX5" fmla="*/ 3211707 w 6229604"/>
              <a:gd name="csY5" fmla="*/ 0 h 5722227"/>
              <a:gd name="csX6" fmla="*/ 4028477 w 6229604"/>
              <a:gd name="csY6" fmla="*/ 0 h 5722227"/>
              <a:gd name="csX7" fmla="*/ 4596063 w 6229604"/>
              <a:gd name="csY7" fmla="*/ 0 h 5722227"/>
              <a:gd name="csX8" fmla="*/ 5412834 w 6229604"/>
              <a:gd name="csY8" fmla="*/ 0 h 5722227"/>
              <a:gd name="csX9" fmla="*/ 6229604 w 6229604"/>
              <a:gd name="csY9" fmla="*/ 0 h 5722227"/>
              <a:gd name="csX10" fmla="*/ 6229604 w 6229604"/>
              <a:gd name="csY10" fmla="*/ 635803 h 5722227"/>
              <a:gd name="csX11" fmla="*/ 6229604 w 6229604"/>
              <a:gd name="csY11" fmla="*/ 1271606 h 5722227"/>
              <a:gd name="csX12" fmla="*/ 6229604 w 6229604"/>
              <a:gd name="csY12" fmla="*/ 1964631 h 5722227"/>
              <a:gd name="csX13" fmla="*/ 6229604 w 6229604"/>
              <a:gd name="csY13" fmla="*/ 2428767 h 5722227"/>
              <a:gd name="csX14" fmla="*/ 6229604 w 6229604"/>
              <a:gd name="csY14" fmla="*/ 3064570 h 5722227"/>
              <a:gd name="csX15" fmla="*/ 6229604 w 6229604"/>
              <a:gd name="csY15" fmla="*/ 3700373 h 5722227"/>
              <a:gd name="csX16" fmla="*/ 6229604 w 6229604"/>
              <a:gd name="csY16" fmla="*/ 4336176 h 5722227"/>
              <a:gd name="csX17" fmla="*/ 6229604 w 6229604"/>
              <a:gd name="csY17" fmla="*/ 5029202 h 5722227"/>
              <a:gd name="csX18" fmla="*/ 6229604 w 6229604"/>
              <a:gd name="csY18" fmla="*/ 5722227 h 5722227"/>
              <a:gd name="csX19" fmla="*/ 5475130 w 6229604"/>
              <a:gd name="csY19" fmla="*/ 5722227 h 5722227"/>
              <a:gd name="csX20" fmla="*/ 4907544 w 6229604"/>
              <a:gd name="csY20" fmla="*/ 5722227 h 5722227"/>
              <a:gd name="csX21" fmla="*/ 4090773 w 6229604"/>
              <a:gd name="csY21" fmla="*/ 5722227 h 5722227"/>
              <a:gd name="csX22" fmla="*/ 3398595 w 6229604"/>
              <a:gd name="csY22" fmla="*/ 5722227 h 5722227"/>
              <a:gd name="csX23" fmla="*/ 2831009 w 6229604"/>
              <a:gd name="csY23" fmla="*/ 5722227 h 5722227"/>
              <a:gd name="csX24" fmla="*/ 2138831 w 6229604"/>
              <a:gd name="csY24" fmla="*/ 5722227 h 5722227"/>
              <a:gd name="csX25" fmla="*/ 1633541 w 6229604"/>
              <a:gd name="csY25" fmla="*/ 5722227 h 5722227"/>
              <a:gd name="csX26" fmla="*/ 1128251 w 6229604"/>
              <a:gd name="csY26" fmla="*/ 5722227 h 5722227"/>
              <a:gd name="csX27" fmla="*/ 0 w 6229604"/>
              <a:gd name="csY27" fmla="*/ 5722227 h 5722227"/>
              <a:gd name="csX28" fmla="*/ 0 w 6229604"/>
              <a:gd name="csY28" fmla="*/ 5200869 h 5722227"/>
              <a:gd name="csX29" fmla="*/ 0 w 6229604"/>
              <a:gd name="csY29" fmla="*/ 4450621 h 5722227"/>
              <a:gd name="csX30" fmla="*/ 0 w 6229604"/>
              <a:gd name="csY30" fmla="*/ 3872040 h 5722227"/>
              <a:gd name="csX31" fmla="*/ 0 w 6229604"/>
              <a:gd name="csY31" fmla="*/ 3407904 h 5722227"/>
              <a:gd name="csX32" fmla="*/ 0 w 6229604"/>
              <a:gd name="csY32" fmla="*/ 2714879 h 5722227"/>
              <a:gd name="csX33" fmla="*/ 0 w 6229604"/>
              <a:gd name="csY33" fmla="*/ 2193520 h 5722227"/>
              <a:gd name="csX34" fmla="*/ 0 w 6229604"/>
              <a:gd name="csY34" fmla="*/ 1500495 h 5722227"/>
              <a:gd name="csX35" fmla="*/ 0 w 6229604"/>
              <a:gd name="csY35" fmla="*/ 750248 h 5722227"/>
              <a:gd name="csX36" fmla="*/ 0 w 6229604"/>
              <a:gd name="csY36" fmla="*/ 0 h 57222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8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42DD1-4C04-5266-DA74-DB70DCA2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Crimson Pro Bold"/>
              </a:rPr>
              <a:t>Implementation &amp; Methodology:</a:t>
            </a:r>
            <a:endParaRPr lang="en-IN" sz="4000" b="1" dirty="0">
              <a:solidFill>
                <a:schemeClr val="tx2"/>
              </a:solidFill>
              <a:latin typeface="Crimson Pro 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6A13D-8273-24C0-A301-249B78CF3F8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1600" b="1" dirty="0"/>
              <a:t>Implementation Details:</a:t>
            </a:r>
          </a:p>
          <a:p>
            <a:pPr lvl="1"/>
            <a:r>
              <a:rPr lang="en-US" sz="1600" dirty="0"/>
              <a:t>All computational analyses were conducted using Python, leveraging its powerful data science libraries. We employed Pandas for calculating annual and cumulative emissions trajectories, whilst implementing scenario-wise comparisons through carefully </a:t>
            </a:r>
            <a:r>
              <a:rPr lang="en-US" sz="1600" dirty="0" err="1"/>
              <a:t>parameterised</a:t>
            </a:r>
            <a:r>
              <a:rPr lang="en-US" sz="1600" dirty="0"/>
              <a:t> models to ensure accuracy and reproducibility.</a:t>
            </a:r>
          </a:p>
          <a:p>
            <a:r>
              <a:rPr lang="en-IN" sz="1600" b="1" dirty="0"/>
              <a:t>Total CO₂ Emission Formula:</a:t>
            </a:r>
          </a:p>
          <a:p>
            <a:endParaRPr lang="en-IN" sz="1600" dirty="0"/>
          </a:p>
          <a:p>
            <a:pPr marL="0" indent="0">
              <a:buNone/>
            </a:pPr>
            <a:r>
              <a:rPr lang="en-US" sz="1600" dirty="0"/>
              <a:t>This comprehensive formula captures the complete life-cycle carbon footprint, from initial production through operational deployment to end-of-life disposal.</a:t>
            </a:r>
          </a:p>
          <a:p>
            <a:r>
              <a:rPr lang="en-US" sz="1600" b="1" dirty="0"/>
              <a:t>Scenario-Wise Lifetime Emissions Summary:</a:t>
            </a:r>
          </a:p>
          <a:p>
            <a:endParaRPr lang="en-US" sz="1600" dirty="0"/>
          </a:p>
          <a:p>
            <a:endParaRPr lang="en-IN" sz="1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67666B-402D-EEF3-51D4-7C944FB6D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000549"/>
              </p:ext>
            </p:extLst>
          </p:nvPr>
        </p:nvGraphicFramePr>
        <p:xfrm>
          <a:off x="7187519" y="3068117"/>
          <a:ext cx="4810875" cy="2925391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185544">
                  <a:extLst>
                    <a:ext uri="{9D8B030D-6E8A-4147-A177-3AD203B41FA5}">
                      <a16:colId xmlns:a16="http://schemas.microsoft.com/office/drawing/2014/main" val="4610471"/>
                    </a:ext>
                  </a:extLst>
                </a:gridCol>
                <a:gridCol w="1362198">
                  <a:extLst>
                    <a:ext uri="{9D8B030D-6E8A-4147-A177-3AD203B41FA5}">
                      <a16:colId xmlns:a16="http://schemas.microsoft.com/office/drawing/2014/main" val="4003778399"/>
                    </a:ext>
                  </a:extLst>
                </a:gridCol>
                <a:gridCol w="1156102">
                  <a:extLst>
                    <a:ext uri="{9D8B030D-6E8A-4147-A177-3AD203B41FA5}">
                      <a16:colId xmlns:a16="http://schemas.microsoft.com/office/drawing/2014/main" val="1250336837"/>
                    </a:ext>
                  </a:extLst>
                </a:gridCol>
                <a:gridCol w="1107031">
                  <a:extLst>
                    <a:ext uri="{9D8B030D-6E8A-4147-A177-3AD203B41FA5}">
                      <a16:colId xmlns:a16="http://schemas.microsoft.com/office/drawing/2014/main" val="2224132266"/>
                    </a:ext>
                  </a:extLst>
                </a:gridCol>
              </a:tblGrid>
              <a:tr h="522896">
                <a:tc>
                  <a:txBody>
                    <a:bodyPr/>
                    <a:lstStyle/>
                    <a:p>
                      <a:r>
                        <a:rPr lang="en-US" sz="1400"/>
                        <a:t>Scenario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Manufacturing (tCo2)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Operational (tCO2)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End-of-Life (tCO2)</a:t>
                      </a:r>
                      <a:endParaRPr lang="en-IN" sz="1400"/>
                    </a:p>
                  </a:txBody>
                  <a:tcPr marL="70662" marR="70662" marT="35331" marB="35331"/>
                </a:tc>
                <a:extLst>
                  <a:ext uri="{0D108BD9-81ED-4DB2-BD59-A6C34878D82A}">
                    <a16:rowId xmlns:a16="http://schemas.microsoft.com/office/drawing/2014/main" val="2501308532"/>
                  </a:ext>
                </a:extLst>
              </a:tr>
              <a:tr h="310911">
                <a:tc>
                  <a:txBody>
                    <a:bodyPr/>
                    <a:lstStyle/>
                    <a:p>
                      <a:r>
                        <a:rPr lang="en-US" sz="1400"/>
                        <a:t>Baseline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12.5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285.0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2.8</a:t>
                      </a:r>
                      <a:endParaRPr lang="en-IN" sz="1400"/>
                    </a:p>
                  </a:txBody>
                  <a:tcPr marL="70662" marR="70662" marT="35331" marB="35331"/>
                </a:tc>
                <a:extLst>
                  <a:ext uri="{0D108BD9-81ED-4DB2-BD59-A6C34878D82A}">
                    <a16:rowId xmlns:a16="http://schemas.microsoft.com/office/drawing/2014/main" val="1055551833"/>
                  </a:ext>
                </a:extLst>
              </a:tr>
              <a:tr h="522896">
                <a:tc>
                  <a:txBody>
                    <a:bodyPr/>
                    <a:lstStyle/>
                    <a:p>
                      <a:r>
                        <a:rPr lang="en-US" sz="1400"/>
                        <a:t>50% Renewable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12.5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142.5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2.8</a:t>
                      </a:r>
                      <a:endParaRPr lang="en-IN" sz="1400"/>
                    </a:p>
                  </a:txBody>
                  <a:tcPr marL="70662" marR="70662" marT="35331" marB="35331"/>
                </a:tc>
                <a:extLst>
                  <a:ext uri="{0D108BD9-81ED-4DB2-BD59-A6C34878D82A}">
                    <a16:rowId xmlns:a16="http://schemas.microsoft.com/office/drawing/2014/main" val="4240783906"/>
                  </a:ext>
                </a:extLst>
              </a:tr>
              <a:tr h="522896">
                <a:tc>
                  <a:txBody>
                    <a:bodyPr/>
                    <a:lstStyle/>
                    <a:p>
                      <a:r>
                        <a:rPr lang="en-US" sz="1400"/>
                        <a:t>100% Renewable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12.5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28.5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2.8</a:t>
                      </a:r>
                      <a:endParaRPr lang="en-IN" sz="1400"/>
                    </a:p>
                  </a:txBody>
                  <a:tcPr marL="70662" marR="70662" marT="35331" marB="35331"/>
                </a:tc>
                <a:extLst>
                  <a:ext uri="{0D108BD9-81ED-4DB2-BD59-A6C34878D82A}">
                    <a16:rowId xmlns:a16="http://schemas.microsoft.com/office/drawing/2014/main" val="2215098691"/>
                  </a:ext>
                </a:extLst>
              </a:tr>
              <a:tr h="522896">
                <a:tc>
                  <a:txBody>
                    <a:bodyPr/>
                    <a:lstStyle/>
                    <a:p>
                      <a:r>
                        <a:rPr lang="en-US" sz="1400"/>
                        <a:t>Sleep mode active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12.5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199.5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2.8</a:t>
                      </a:r>
                      <a:endParaRPr lang="en-IN" sz="1400"/>
                    </a:p>
                  </a:txBody>
                  <a:tcPr marL="70662" marR="70662" marT="35331" marB="35331"/>
                </a:tc>
                <a:extLst>
                  <a:ext uri="{0D108BD9-81ED-4DB2-BD59-A6C34878D82A}">
                    <a16:rowId xmlns:a16="http://schemas.microsoft.com/office/drawing/2014/main" val="1190702050"/>
                  </a:ext>
                </a:extLst>
              </a:tr>
              <a:tr h="522896">
                <a:tc>
                  <a:txBody>
                    <a:bodyPr/>
                    <a:lstStyle/>
                    <a:p>
                      <a:r>
                        <a:rPr lang="en-US" sz="1400"/>
                        <a:t>Sleep + Renewable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12.5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45.6</a:t>
                      </a:r>
                      <a:endParaRPr lang="en-IN" sz="1400"/>
                    </a:p>
                  </a:txBody>
                  <a:tcPr marL="70662" marR="70662" marT="35331" marB="35331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2.8</a:t>
                      </a:r>
                      <a:endParaRPr lang="en-IN" sz="1400"/>
                    </a:p>
                  </a:txBody>
                  <a:tcPr marL="70662" marR="70662" marT="35331" marB="35331"/>
                </a:tc>
                <a:extLst>
                  <a:ext uri="{0D108BD9-81ED-4DB2-BD59-A6C34878D82A}">
                    <a16:rowId xmlns:a16="http://schemas.microsoft.com/office/drawing/2014/main" val="215810992"/>
                  </a:ext>
                </a:extLst>
              </a:tr>
            </a:tbl>
          </a:graphicData>
        </a:graphic>
      </p:graphicFrame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40078275-B056-80E2-3610-9D1888E651B8}"/>
              </a:ext>
            </a:extLst>
          </p:cNvPr>
          <p:cNvPicPr/>
          <p:nvPr/>
        </p:nvPicPr>
        <p:blipFill>
          <a:blip r:embed="rId2"/>
          <a:srcRect l="27781" r="30682" b="13234"/>
          <a:stretch>
            <a:fillRect/>
          </a:stretch>
        </p:blipFill>
        <p:spPr>
          <a:xfrm>
            <a:off x="1283601" y="4530812"/>
            <a:ext cx="4810874" cy="2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B219F-B514-8178-2394-41F745DA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Results – CO₂  Emissions vs Time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2C48E14-3E48-A75E-B04E-F69DD232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5641" y="338327"/>
            <a:ext cx="5029200" cy="269547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Manufacturing spike: </a:t>
            </a:r>
            <a:r>
              <a:rPr lang="en-US" sz="1500" b="0" dirty="0">
                <a:solidFill>
                  <a:schemeClr val="tx2"/>
                </a:solidFill>
              </a:rPr>
              <a:t>Initial emissions peak at Year 0 due to base station production and deployment activities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Operational Dominance: </a:t>
            </a:r>
            <a:r>
              <a:rPr lang="en-US" sz="1500" b="0" dirty="0">
                <a:solidFill>
                  <a:schemeClr val="tx2"/>
                </a:solidFill>
              </a:rPr>
              <a:t>Yearly operational emissions constitute the primary ongoing carbon impact throughout the lifecycle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Renewable Advantage: </a:t>
            </a:r>
            <a:r>
              <a:rPr lang="en-US" sz="1500" b="0" dirty="0">
                <a:solidFill>
                  <a:schemeClr val="tx2"/>
                </a:solidFill>
              </a:rPr>
              <a:t>Renewable and sleep-mode scenarios demonstrate significantly lower emission trajectories</a:t>
            </a:r>
          </a:p>
        </p:txBody>
      </p:sp>
      <p:pic>
        <p:nvPicPr>
          <p:cNvPr id="36" name="Image 0" descr="preencoded.png">
            <a:extLst>
              <a:ext uri="{FF2B5EF4-FFF2-40B4-BE49-F238E27FC236}">
                <a16:creationId xmlns:a16="http://schemas.microsoft.com/office/drawing/2014/main" id="{84B75C46-3FCB-9E58-AC56-3FE3378FAF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2367" y="3364198"/>
            <a:ext cx="4261623" cy="2695476"/>
          </a:xfrm>
          <a:prstGeom prst="rect">
            <a:avLst/>
          </a:prstGeom>
        </p:spPr>
      </p:pic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B063BED-1E39-9059-8BED-8E2968C472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73781" y="3364198"/>
            <a:ext cx="4330080" cy="26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64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1ED6E-9EB1-AE1C-B12F-775CE5DC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 – Component-Wise Emissions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7E855-7850-C49F-DFCE-1312C492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2421683"/>
            <a:ext cx="4765949" cy="335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2"/>
                </a:solidFill>
              </a:rPr>
              <a:t>Graph Interpretation: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2"/>
                </a:solidFill>
              </a:rPr>
              <a:t>Manufacturing emissions</a:t>
            </a:r>
            <a:r>
              <a:rPr lang="en-US" sz="1300" dirty="0">
                <a:solidFill>
                  <a:schemeClr val="tx2"/>
                </a:solidFill>
              </a:rPr>
              <a:t> occur only once at the beginning of the lifecycle, corresponding to equipment production and deployment.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2"/>
                </a:solidFill>
              </a:rPr>
              <a:t>Operational emissions</a:t>
            </a:r>
            <a:r>
              <a:rPr lang="en-US" sz="1300" dirty="0">
                <a:solidFill>
                  <a:schemeClr val="tx2"/>
                </a:solidFill>
              </a:rPr>
              <a:t> are recurrent and accumulate annually, making them the dominant contributor over time.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2"/>
                </a:solidFill>
              </a:rPr>
              <a:t>End-of-life emissions</a:t>
            </a:r>
            <a:r>
              <a:rPr lang="en-US" sz="1300" dirty="0">
                <a:solidFill>
                  <a:schemeClr val="tx2"/>
                </a:solidFill>
              </a:rPr>
              <a:t> appear only in the final year, associated with decommissioning, recycling, and disposal processes.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2"/>
                </a:solidFill>
              </a:rPr>
              <a:t>Critical Observation: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/>
                </a:solidFill>
              </a:rPr>
              <a:t>The operational phase contributes more than 85% of total lifetime CO₂ emissions, clearly indicating that energy efficiency improvements and clean electricity adoption during operation offer the greatest mitigation potential.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0A52916-7322-CF19-7F1F-08210FF2A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4988" y="420014"/>
            <a:ext cx="5522044" cy="62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32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705EA-A763-A3D4-4412-9A556978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C169C47-1E95-8020-58EC-8223FAC8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F65CD0-C201-8927-6EC4-AADF836E5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4B355-A028-C0FA-EEB0-9D9E5E61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Results – CO₂ Savings Analysis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449F56-C595-9820-4CCB-FEFC95CE8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F245933-16E9-6A4B-D46C-27B31ADC0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E4C2242-3FD1-566C-C778-25B0FE9B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BD7D8C9-B053-F5EE-D1E2-D25F56266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44975B-97D1-5E78-321F-BAE8C450D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225D8841-EA38-7416-7462-458E5EEACF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502215"/>
              </p:ext>
            </p:extLst>
          </p:nvPr>
        </p:nvGraphicFramePr>
        <p:xfrm>
          <a:off x="865239" y="2281084"/>
          <a:ext cx="5732206" cy="4404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Content Placeholder 8" descr="A green and yellow chart&#10;&#10;AI-generated content may be incorrect.">
            <a:extLst>
              <a:ext uri="{FF2B5EF4-FFF2-40B4-BE49-F238E27FC236}">
                <a16:creationId xmlns:a16="http://schemas.microsoft.com/office/drawing/2014/main" id="{B6AC38FD-2660-50C2-3665-3F849F3ED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211" y="1054908"/>
            <a:ext cx="3848322" cy="1722125"/>
          </a:xfrm>
          <a:prstGeom prst="rect">
            <a:avLst/>
          </a:prstGeom>
        </p:spPr>
      </p:pic>
      <p:pic>
        <p:nvPicPr>
          <p:cNvPr id="12" name="Content Placeholder 6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9510325D-6CF9-BAAA-6846-59B1501FF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211" y="4055620"/>
            <a:ext cx="3848322" cy="178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7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B2F1F-A6E2-4EB4-D13F-83070D2C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493983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Final Conclusions:</a:t>
            </a:r>
            <a:endParaRPr lang="en-IN" sz="3600" dirty="0">
              <a:solidFill>
                <a:schemeClr val="tx2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EE71-1B6B-F1F2-C4BF-D47C6A928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2184277"/>
            <a:ext cx="9833548" cy="3499989"/>
          </a:xfrm>
        </p:spPr>
        <p:txBody>
          <a:bodyPr>
            <a:noAutofit/>
          </a:bodyPr>
          <a:lstStyle/>
          <a:p>
            <a:r>
              <a:rPr lang="en-IN" sz="1800" dirty="0">
                <a:solidFill>
                  <a:schemeClr val="tx2"/>
                </a:solidFill>
              </a:rPr>
              <a:t>Operational Energy Dominance: </a:t>
            </a:r>
            <a:r>
              <a:rPr lang="en-US" sz="1800" dirty="0">
                <a:solidFill>
                  <a:schemeClr val="tx2"/>
                </a:solidFill>
              </a:rPr>
              <a:t>The operational phase overwhelmingly dominates the 5G base station carbon footprint, accounting for the vast majority of life-cycle emissions.</a:t>
            </a:r>
            <a:endParaRPr lang="en-IN" sz="1800" dirty="0">
              <a:solidFill>
                <a:schemeClr val="tx2"/>
              </a:solidFill>
            </a:endParaRPr>
          </a:p>
          <a:p>
            <a:r>
              <a:rPr lang="en-IN" sz="1800" dirty="0">
                <a:solidFill>
                  <a:schemeClr val="tx2"/>
                </a:solidFill>
              </a:rPr>
              <a:t>Renewable Electricity Effectiveness: </a:t>
            </a:r>
            <a:r>
              <a:rPr lang="en-US" sz="1800" dirty="0">
                <a:solidFill>
                  <a:schemeClr val="tx2"/>
                </a:solidFill>
              </a:rPr>
              <a:t>Transitioning to renewable electricity emerges as the most impactful mitigation strategy, offering substantial emission reductions across the entire operational lifetime.</a:t>
            </a:r>
            <a:endParaRPr lang="en-IN" sz="1800" dirty="0">
              <a:solidFill>
                <a:schemeClr val="tx2"/>
              </a:solidFill>
            </a:endParaRPr>
          </a:p>
          <a:p>
            <a:r>
              <a:rPr lang="en-IN" sz="1800" dirty="0">
                <a:solidFill>
                  <a:schemeClr val="tx2"/>
                </a:solidFill>
              </a:rPr>
              <a:t>Sleep-Mode Optimisation Benefits: </a:t>
            </a:r>
            <a:r>
              <a:rPr lang="en-US" sz="1800" dirty="0">
                <a:solidFill>
                  <a:schemeClr val="tx2"/>
                </a:solidFill>
              </a:rPr>
              <a:t>Intelligent sleep-mode scheduling provides meaningful additional savings, particularly when combined with renewable energy sources.</a:t>
            </a:r>
            <a:endParaRPr lang="en-IN" sz="1800" dirty="0">
              <a:solidFill>
                <a:schemeClr val="tx2"/>
              </a:solidFill>
            </a:endParaRPr>
          </a:p>
          <a:p>
            <a:r>
              <a:rPr lang="en-IN" sz="1800" dirty="0">
                <a:solidFill>
                  <a:schemeClr val="tx2"/>
                </a:solidFill>
              </a:rPr>
              <a:t>Manufacturing Impact Context: </a:t>
            </a:r>
            <a:r>
              <a:rPr lang="en-US" sz="1800" dirty="0">
                <a:solidFill>
                  <a:schemeClr val="tx2"/>
                </a:solidFill>
              </a:rPr>
              <a:t>Manufacturing emissions become proportionally less significant over extended operational lifetimes, reinforcing the importance of operational efficiency.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Overall Outcome: A </a:t>
            </a:r>
            <a:r>
              <a:rPr lang="en-US" sz="1800" u="sng" dirty="0">
                <a:solidFill>
                  <a:schemeClr val="tx2"/>
                </a:solidFill>
              </a:rPr>
              <a:t>combined strategy</a:t>
            </a:r>
            <a:r>
              <a:rPr lang="en-US" sz="1800" dirty="0">
                <a:solidFill>
                  <a:schemeClr val="tx2"/>
                </a:solidFill>
              </a:rPr>
              <a:t> integrating </a:t>
            </a:r>
            <a:r>
              <a:rPr lang="en-US" sz="1800" u="sng" dirty="0">
                <a:solidFill>
                  <a:schemeClr val="tx2"/>
                </a:solidFill>
              </a:rPr>
              <a:t>energy-efficient operation and renewable electricity supply can drastically reduce the life-cycle carbon footprint</a:t>
            </a:r>
            <a:r>
              <a:rPr lang="en-US" sz="1800" dirty="0">
                <a:solidFill>
                  <a:schemeClr val="tx2"/>
                </a:solidFill>
              </a:rPr>
              <a:t> of 5G base stations while maintaining network performance and reliability.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990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DEA10F-4E46-8563-D309-38DCA2A0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IN" sz="4000">
                <a:solidFill>
                  <a:schemeClr val="tx2"/>
                </a:solidFill>
              </a:rPr>
              <a:t>Contribution to Global Sustainability</a:t>
            </a:r>
            <a:br>
              <a:rPr lang="en-IN" sz="4000">
                <a:solidFill>
                  <a:schemeClr val="tx2"/>
                </a:solidFill>
              </a:rPr>
            </a:br>
            <a:endParaRPr lang="en-IN" sz="4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2B66-ACE0-ED32-EDA5-CA6EFB715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IN" sz="1500" dirty="0">
                <a:solidFill>
                  <a:schemeClr val="tx2"/>
                </a:solidFill>
              </a:rPr>
              <a:t>Why This Study Matters</a:t>
            </a:r>
          </a:p>
          <a:p>
            <a:r>
              <a:rPr lang="en-US" sz="15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With millions of 5G base stations projected for worldwide deployment over the coming decade, even modest per-station carbon savings scale to create massive global environmental impact.</a:t>
            </a:r>
            <a:endParaRPr lang="en-US" sz="1500" dirty="0">
              <a:solidFill>
                <a:schemeClr val="tx2"/>
              </a:solidFill>
            </a:endParaRPr>
          </a:p>
          <a:p>
            <a:r>
              <a:rPr lang="en-US" sz="15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Each </a:t>
            </a:r>
            <a:r>
              <a:rPr lang="en-US" sz="1500" dirty="0" err="1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optimised</a:t>
            </a:r>
            <a:r>
              <a:rPr lang="en-US" sz="15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base station represents a meaningful contribution to climate mitigation goals, and when multiplied across entire telecommunications networks, the cumulative effect becomes transformative.</a:t>
            </a:r>
            <a:endParaRPr lang="en-US" sz="1500" dirty="0">
              <a:solidFill>
                <a:schemeClr val="tx2"/>
              </a:solidFill>
            </a:endParaRPr>
          </a:p>
          <a:p>
            <a:r>
              <a:rPr lang="en-IN" sz="1500" dirty="0">
                <a:solidFill>
                  <a:schemeClr val="tx2"/>
                </a:solidFill>
              </a:rPr>
              <a:t>Real-World Benefits:</a:t>
            </a:r>
          </a:p>
          <a:p>
            <a:pPr lvl="1"/>
            <a:r>
              <a:rPr lang="en-IN" sz="1500" dirty="0">
                <a:solidFill>
                  <a:schemeClr val="tx2"/>
                </a:solidFill>
              </a:rPr>
              <a:t>Green Network Design: </a:t>
            </a:r>
            <a:r>
              <a:rPr lang="en-US" sz="1500" dirty="0">
                <a:solidFill>
                  <a:schemeClr val="tx2"/>
                </a:solidFill>
              </a:rPr>
              <a:t>Empowers telecom operators with evidence-based strategies to design and deploy environmentally responsible network infrastructure from the ground up.</a:t>
            </a:r>
            <a:endParaRPr lang="en-IN" sz="1500" dirty="0">
              <a:solidFill>
                <a:schemeClr val="tx2"/>
              </a:solidFill>
            </a:endParaRPr>
          </a:p>
          <a:p>
            <a:pPr lvl="1"/>
            <a:r>
              <a:rPr lang="en-IN" sz="1500" dirty="0">
                <a:solidFill>
                  <a:schemeClr val="tx2"/>
                </a:solidFill>
              </a:rPr>
              <a:t>Carbon-Neutral Planning: </a:t>
            </a:r>
            <a:r>
              <a:rPr lang="en-US" sz="1500" dirty="0">
                <a:solidFill>
                  <a:schemeClr val="tx2"/>
                </a:solidFill>
              </a:rPr>
              <a:t>Supports comprehensive carbon-neutral infrastructure planning initiatives, enabling operators to meet ambitious sustainability commitments and regulatory requirements.</a:t>
            </a:r>
            <a:endParaRPr lang="en-IN" sz="1500" dirty="0">
              <a:solidFill>
                <a:schemeClr val="tx2"/>
              </a:solidFill>
            </a:endParaRPr>
          </a:p>
          <a:p>
            <a:pPr lvl="1"/>
            <a:r>
              <a:rPr lang="en-IN" sz="1500" dirty="0">
                <a:solidFill>
                  <a:schemeClr val="tx2"/>
                </a:solidFill>
              </a:rPr>
              <a:t>Climate Goals Alignment: </a:t>
            </a:r>
            <a:r>
              <a:rPr lang="en-US" sz="1500" dirty="0">
                <a:solidFill>
                  <a:schemeClr val="tx2"/>
                </a:solidFill>
              </a:rPr>
              <a:t>Directly contributes to global climate objectives and sustainability frameworks, including Paris Agreement targets and UN Sustainable Development Goals.</a:t>
            </a:r>
          </a:p>
          <a:p>
            <a:pPr lvl="1"/>
            <a:endParaRPr lang="en-IN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5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4EB93-7584-3742-B595-745046D4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2300">
                <a:solidFill>
                  <a:schemeClr val="tx2"/>
                </a:solidFill>
              </a:rPr>
              <a:t>Domain: Sustainability / Carbon Accounting</a:t>
            </a:r>
            <a:br>
              <a:rPr lang="en-US" sz="2300">
                <a:solidFill>
                  <a:schemeClr val="tx2"/>
                </a:solidFill>
              </a:rPr>
            </a:br>
            <a:r>
              <a:rPr lang="en-US" sz="2300">
                <a:solidFill>
                  <a:schemeClr val="tx2"/>
                </a:solidFill>
              </a:rPr>
              <a:t>Problem Number: Problem 40</a:t>
            </a:r>
            <a:br>
              <a:rPr lang="en-US" sz="2300">
                <a:solidFill>
                  <a:schemeClr val="tx2"/>
                </a:solidFill>
              </a:rPr>
            </a:br>
            <a:endParaRPr lang="en-IN" sz="2300">
              <a:solidFill>
                <a:schemeClr val="tx2"/>
              </a:solidFill>
            </a:endParaRPr>
          </a:p>
        </p:txBody>
      </p:sp>
      <p:pic>
        <p:nvPicPr>
          <p:cNvPr id="41" name="Graphic 40" descr="Arrow Circle">
            <a:extLst>
              <a:ext uri="{FF2B5EF4-FFF2-40B4-BE49-F238E27FC236}">
                <a16:creationId xmlns:a16="http://schemas.microsoft.com/office/drawing/2014/main" id="{92961479-CD2F-C0A3-4346-4ACD04F20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7BC15-D638-5989-1523-A1761CB75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>
                <a:solidFill>
                  <a:schemeClr val="tx2"/>
                </a:solidFill>
              </a:rPr>
              <a:t>Objectives: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	</a:t>
            </a:r>
            <a:r>
              <a:rPr lang="en-US" sz="1500" b="0">
                <a:solidFill>
                  <a:schemeClr val="tx2"/>
                </a:solidFill>
              </a:rPr>
              <a:t>To perform a simplified Life Cycle Assessment (LCA) of a 5G base station: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500" b="0">
                <a:solidFill>
                  <a:schemeClr val="tx2"/>
                </a:solidFill>
              </a:rPr>
              <a:t>Tools used: Python (NumPy, Pandas, Matplotlib)</a:t>
            </a:r>
          </a:p>
          <a:p>
            <a:pPr lvl="1"/>
            <a:r>
              <a:rPr lang="en-US" sz="1500" b="0">
                <a:solidFill>
                  <a:schemeClr val="tx2"/>
                </a:solidFill>
              </a:rPr>
              <a:t>To quantify carbon emissions across manufacturing, operation, and end-of-life: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500" b="0">
                <a:solidFill>
                  <a:schemeClr val="tx2"/>
                </a:solidFill>
              </a:rPr>
              <a:t>Tools Used: Spreadsheet-based analysis</a:t>
            </a:r>
          </a:p>
          <a:p>
            <a:pPr lvl="1"/>
            <a:r>
              <a:rPr lang="en-US" sz="1500" b="0">
                <a:solidFill>
                  <a:schemeClr val="tx2"/>
                </a:solidFill>
              </a:rPr>
              <a:t>To evaluate CO₂ reduction potential using renewable energy and sleep-mode optimization.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500" b="0">
                <a:solidFill>
                  <a:schemeClr val="tx2"/>
                </a:solidFill>
              </a:rPr>
              <a:t>Tools used: Data visualization &amp; scenario simulation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083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9FACE-F3A2-BCA0-8644-3FF297CC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IN" sz="3700">
                <a:solidFill>
                  <a:schemeClr val="tx2"/>
                </a:solidFill>
              </a:rPr>
              <a:t>Future Scope &amp; Improvements</a:t>
            </a:r>
            <a:br>
              <a:rPr lang="en-IN" sz="3700">
                <a:solidFill>
                  <a:schemeClr val="tx2"/>
                </a:solidFill>
              </a:rPr>
            </a:br>
            <a:endParaRPr lang="en-IN" sz="3700">
              <a:solidFill>
                <a:schemeClr val="tx2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F1B4E8-58AB-15DC-8D52-6AB6989DE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844363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707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350B4D-F4CE-E2A3-2E55-36F99FB8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References:</a:t>
            </a:r>
            <a:endParaRPr lang="en-IN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45D3-B824-1DAF-CEB6-4EDDA5174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GSMA. Mobile Energy Efficiency and Sustainability Reports.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3GPP. Green Networking and Energy Efficiency Standards (Releases 16–18).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ISO 14040 &amp; ISO 14044. Life Cycle Assessment — Principles and Framework.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E-coinvent Database. Life Cycle Inventory Data for Energy Systems.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IPCC. Guidelines for National Greenhouse Gas Inventories.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IEEE Communications Magazine. Special Issues on Green and Sustainable Networks.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IEEE Transactions on Green Communications and Networking.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Elsevier Journal of Cleaner Production.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Renewable Energy LCA Databases (NREL, IEA).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6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6BCFA-8302-D52F-A4B4-232134F20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Contributions:</a:t>
            </a:r>
            <a:endParaRPr lang="en-IN" sz="4000">
              <a:solidFill>
                <a:schemeClr val="tx2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491876-4C89-A01F-76A8-826BE58FD7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943980"/>
              </p:ext>
            </p:extLst>
          </p:nvPr>
        </p:nvGraphicFramePr>
        <p:xfrm>
          <a:off x="1012724" y="2922129"/>
          <a:ext cx="9646604" cy="2809169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869715">
                  <a:extLst>
                    <a:ext uri="{9D8B030D-6E8A-4147-A177-3AD203B41FA5}">
                      <a16:colId xmlns:a16="http://schemas.microsoft.com/office/drawing/2014/main" val="569864041"/>
                    </a:ext>
                  </a:extLst>
                </a:gridCol>
                <a:gridCol w="3158581">
                  <a:extLst>
                    <a:ext uri="{9D8B030D-6E8A-4147-A177-3AD203B41FA5}">
                      <a16:colId xmlns:a16="http://schemas.microsoft.com/office/drawing/2014/main" val="922510504"/>
                    </a:ext>
                  </a:extLst>
                </a:gridCol>
                <a:gridCol w="2618308">
                  <a:extLst>
                    <a:ext uri="{9D8B030D-6E8A-4147-A177-3AD203B41FA5}">
                      <a16:colId xmlns:a16="http://schemas.microsoft.com/office/drawing/2014/main" val="3465965668"/>
                    </a:ext>
                  </a:extLst>
                </a:gridCol>
              </a:tblGrid>
              <a:tr h="984287">
                <a:tc>
                  <a:txBody>
                    <a:bodyPr/>
                    <a:lstStyle/>
                    <a:p>
                      <a:r>
                        <a:rPr lang="en-US" sz="3800" b="0" cap="none" spc="60" dirty="0">
                          <a:solidFill>
                            <a:schemeClr val="bg1"/>
                          </a:solidFill>
                        </a:rPr>
                        <a:t>Himi Vyas</a:t>
                      </a:r>
                      <a:endParaRPr lang="en-IN" sz="3800" b="0" cap="none" spc="60" dirty="0">
                        <a:solidFill>
                          <a:schemeClr val="bg1"/>
                        </a:solidFill>
                      </a:endParaRPr>
                    </a:p>
                  </a:txBody>
                  <a:tcPr marL="215537" marR="215537" marT="215537" marB="107769" anchor="ctr"/>
                </a:tc>
                <a:tc>
                  <a:txBody>
                    <a:bodyPr/>
                    <a:lstStyle/>
                    <a:p>
                      <a:r>
                        <a:rPr lang="en-US" sz="3800" b="0" cap="none" spc="60">
                          <a:solidFill>
                            <a:schemeClr val="bg1"/>
                          </a:solidFill>
                        </a:rPr>
                        <a:t>23uec550</a:t>
                      </a:r>
                      <a:endParaRPr lang="en-IN" sz="38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215537" marR="215537" marT="215537" marB="107769" anchor="ctr"/>
                </a:tc>
                <a:tc>
                  <a:txBody>
                    <a:bodyPr/>
                    <a:lstStyle/>
                    <a:p>
                      <a:r>
                        <a:rPr lang="en-US" sz="3800" b="0" cap="none" spc="60">
                          <a:solidFill>
                            <a:schemeClr val="bg1"/>
                          </a:solidFill>
                        </a:rPr>
                        <a:t>33.33%</a:t>
                      </a:r>
                      <a:endParaRPr lang="en-IN" sz="38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215537" marR="215537" marT="215537" marB="107769" anchor="ctr"/>
                </a:tc>
                <a:extLst>
                  <a:ext uri="{0D108BD9-81ED-4DB2-BD59-A6C34878D82A}">
                    <a16:rowId xmlns:a16="http://schemas.microsoft.com/office/drawing/2014/main" val="2027094426"/>
                  </a:ext>
                </a:extLst>
              </a:tr>
              <a:tr h="912441">
                <a:tc>
                  <a:txBody>
                    <a:bodyPr/>
                    <a:lstStyle/>
                    <a:p>
                      <a:r>
                        <a:rPr lang="en-US" sz="3800" cap="none" spc="0" dirty="0">
                          <a:solidFill>
                            <a:schemeClr val="bg1"/>
                          </a:solidFill>
                        </a:rPr>
                        <a:t>Vidushi Sharma</a:t>
                      </a:r>
                      <a:endParaRPr lang="en-IN" sz="38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15537" marR="215537" marT="215537" marB="107769"/>
                </a:tc>
                <a:tc>
                  <a:txBody>
                    <a:bodyPr/>
                    <a:lstStyle/>
                    <a:p>
                      <a:r>
                        <a:rPr lang="en-US" sz="3800" cap="none" spc="0" dirty="0">
                          <a:solidFill>
                            <a:schemeClr val="bg1"/>
                          </a:solidFill>
                        </a:rPr>
                        <a:t>23ucc614</a:t>
                      </a:r>
                      <a:endParaRPr lang="en-IN" sz="38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15537" marR="215537" marT="215537" marB="107769"/>
                </a:tc>
                <a:tc>
                  <a:txBody>
                    <a:bodyPr/>
                    <a:lstStyle/>
                    <a:p>
                      <a:r>
                        <a:rPr lang="en-US" sz="3800" cap="none" spc="0">
                          <a:solidFill>
                            <a:schemeClr val="bg1"/>
                          </a:solidFill>
                        </a:rPr>
                        <a:t>33.33%</a:t>
                      </a:r>
                      <a:endParaRPr lang="en-IN" sz="3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215537" marR="215537" marT="215537" marB="107769"/>
                </a:tc>
                <a:extLst>
                  <a:ext uri="{0D108BD9-81ED-4DB2-BD59-A6C34878D82A}">
                    <a16:rowId xmlns:a16="http://schemas.microsoft.com/office/drawing/2014/main" val="3253476597"/>
                  </a:ext>
                </a:extLst>
              </a:tr>
              <a:tr h="912441">
                <a:tc>
                  <a:txBody>
                    <a:bodyPr/>
                    <a:lstStyle/>
                    <a:p>
                      <a:r>
                        <a:rPr lang="en-US" sz="3800" cap="none" spc="0">
                          <a:solidFill>
                            <a:schemeClr val="bg1"/>
                          </a:solidFill>
                        </a:rPr>
                        <a:t>Vibha Gupta</a:t>
                      </a:r>
                      <a:endParaRPr lang="en-IN" sz="3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215537" marR="215537" marT="215537" marB="107769"/>
                </a:tc>
                <a:tc>
                  <a:txBody>
                    <a:bodyPr/>
                    <a:lstStyle/>
                    <a:p>
                      <a:r>
                        <a:rPr lang="en-US" sz="3800" cap="none" spc="0">
                          <a:solidFill>
                            <a:schemeClr val="bg1"/>
                          </a:solidFill>
                        </a:rPr>
                        <a:t>23uec642</a:t>
                      </a:r>
                      <a:endParaRPr lang="en-IN" sz="3800" cap="none" spc="0">
                        <a:solidFill>
                          <a:schemeClr val="bg1"/>
                        </a:solidFill>
                      </a:endParaRPr>
                    </a:p>
                  </a:txBody>
                  <a:tcPr marL="215537" marR="215537" marT="215537" marB="107769"/>
                </a:tc>
                <a:tc>
                  <a:txBody>
                    <a:bodyPr/>
                    <a:lstStyle/>
                    <a:p>
                      <a:r>
                        <a:rPr lang="en-US" sz="3800" cap="none" spc="0" dirty="0">
                          <a:solidFill>
                            <a:schemeClr val="bg1"/>
                          </a:solidFill>
                        </a:rPr>
                        <a:t>33.33%</a:t>
                      </a:r>
                      <a:endParaRPr lang="en-IN" sz="38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15537" marR="215537" marT="215537" marB="107769"/>
                </a:tc>
                <a:extLst>
                  <a:ext uri="{0D108BD9-81ED-4DB2-BD59-A6C34878D82A}">
                    <a16:rowId xmlns:a16="http://schemas.microsoft.com/office/drawing/2014/main" val="420859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170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39FE4D-58F3-861E-D66A-33B244A4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357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4B909-2E54-BBBE-DC4C-D63E49184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B87CDFE-9432-C7B9-5393-E29171C16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332525-BCFF-6397-E035-3B729542E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CD11A7-A7CB-B1DF-29BD-876F4DAD4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573BCB6-EBAE-728E-362D-8D03CB1EA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D5F428-8C82-5E15-ED92-066E4D6F0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D1B9452-636D-DD70-6E20-CD25E6F1A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39FFF-D23C-587A-96BC-BE16A4B61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23DBB7-C94C-6180-56F8-CFA8EFAE5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3448319-CFF2-41B7-6F78-B9CEDC6CE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B3ED4D-2216-C87A-2CC9-E98C0DF56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F1E47-B7B6-B7F6-FA9F-9BD7F0C0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IN" sz="5400" dirty="0">
                <a:solidFill>
                  <a:schemeClr val="tx2"/>
                </a:solidFill>
              </a:rPr>
              <a:t>Problem Statement &amp; Solution Overview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4800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D1BDD-3A34-30ED-7DF2-48ACD407B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F1622D-DE27-1FF2-171E-7156C5497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7D7781-1DF2-435A-848B-DF05B4C1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3CD7CD-08A6-3ADA-DCEE-1CEFE30D7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8B1D431-187B-938E-1C26-AE2569F94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F305A72-F3EA-D4BD-7C85-E17C0B472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611DD6-18E2-3ABF-9D77-4159AEA81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DABC6E2-AC8A-6B54-3D5F-264B12AC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BFC7D7-CE2D-1924-3C69-DB5AFF03B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E1BE68-E460-F7AB-7714-84EEF82AE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22696AC-3E05-7CCF-A8B8-90C6B99A9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5D474B-BA71-010D-897E-1A0B820BB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2F36593-2A87-17EA-256E-E3BC40967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4ADAE-E861-34BB-6A96-1E0C5E7E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33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Problem: Escalating Energy Demands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The deployment of 5G networks has significantly increased energy consumption due to: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High-power base stations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Continuous 24×7 operation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Large-scale infrastructure rollout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This results in a high life-cycle carbon footprint, which must be quantified and optimized to meet sustainability goals</a:t>
            </a:r>
            <a:r>
              <a:rPr lang="en-IN" sz="1800" dirty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F1D0FB9-7BD1-308B-867E-CDAD706CC927}"/>
              </a:ext>
            </a:extLst>
          </p:cNvPr>
          <p:cNvSpPr txBox="1">
            <a:spLocks/>
          </p:cNvSpPr>
          <p:nvPr/>
        </p:nvSpPr>
        <p:spPr>
          <a:xfrm>
            <a:off x="6250471" y="1825625"/>
            <a:ext cx="4963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Our Solution: A Holistic LCA Approach</a:t>
            </a:r>
            <a:endParaRPr lang="en-IN" sz="2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We propose a comprehensive Life Cycle Assessment (LCA) for a single 5G base station. To Perform a Life Cycle Assessment (LCA) of a 5G base station</a:t>
            </a:r>
          </a:p>
          <a:p>
            <a:r>
              <a:rPr lang="en-IN" sz="1800" dirty="0">
                <a:solidFill>
                  <a:schemeClr val="tx2"/>
                </a:solidFill>
              </a:rPr>
              <a:t>Model emissions from:</a:t>
            </a:r>
          </a:p>
          <a:p>
            <a:pPr lvl="1"/>
            <a:r>
              <a:rPr lang="en-IN" sz="1800" dirty="0">
                <a:solidFill>
                  <a:schemeClr val="tx2"/>
                </a:solidFill>
              </a:rPr>
              <a:t>Manufacturing</a:t>
            </a:r>
          </a:p>
          <a:p>
            <a:pPr lvl="1"/>
            <a:r>
              <a:rPr lang="en-IN" sz="1800" dirty="0">
                <a:solidFill>
                  <a:schemeClr val="tx2"/>
                </a:solidFill>
              </a:rPr>
              <a:t>Operational energy use</a:t>
            </a:r>
          </a:p>
          <a:p>
            <a:pPr lvl="1"/>
            <a:r>
              <a:rPr lang="en-IN" sz="1800" dirty="0">
                <a:solidFill>
                  <a:schemeClr val="tx2"/>
                </a:solidFill>
              </a:rPr>
              <a:t>End-of-life recycling</a:t>
            </a:r>
          </a:p>
          <a:p>
            <a:r>
              <a:rPr lang="en-IN" sz="1800" dirty="0">
                <a:solidFill>
                  <a:schemeClr val="tx2"/>
                </a:solidFill>
              </a:rPr>
              <a:t>Evaluate CO₂ savings using:</a:t>
            </a:r>
          </a:p>
          <a:p>
            <a:pPr lvl="1"/>
            <a:r>
              <a:rPr lang="en-IN" sz="1800" dirty="0">
                <a:solidFill>
                  <a:schemeClr val="tx2"/>
                </a:solidFill>
              </a:rPr>
              <a:t>Renewable electricity</a:t>
            </a:r>
          </a:p>
          <a:p>
            <a:pPr lvl="1"/>
            <a:r>
              <a:rPr lang="en-IN" sz="1800" dirty="0">
                <a:solidFill>
                  <a:schemeClr val="tx2"/>
                </a:solidFill>
              </a:rPr>
              <a:t>Sleep-mode energy optimization</a:t>
            </a:r>
          </a:p>
          <a:p>
            <a:r>
              <a:rPr lang="en-IN" sz="1800" dirty="0">
                <a:solidFill>
                  <a:schemeClr val="tx2"/>
                </a:solidFill>
              </a:rPr>
              <a:t>Implement simulations and visualizations using Python.</a:t>
            </a:r>
          </a:p>
        </p:txBody>
      </p:sp>
    </p:spTree>
    <p:extLst>
      <p:ext uri="{BB962C8B-B14F-4D97-AF65-F5344CB8AC3E}">
        <p14:creationId xmlns:p14="http://schemas.microsoft.com/office/powerpoint/2010/main" val="297561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C5A9C-C8B2-3C41-C041-F16F517C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7" y="385475"/>
            <a:ext cx="10573431" cy="1128694"/>
          </a:xfrm>
        </p:spPr>
        <p:txBody>
          <a:bodyPr>
            <a:normAutofit/>
          </a:bodyPr>
          <a:lstStyle/>
          <a:p>
            <a:r>
              <a:rPr lang="en-US" sz="3000" dirty="0"/>
              <a:t>Background &amp; Research Findings</a:t>
            </a:r>
            <a:endParaRPr lang="en-IN" sz="3000" dirty="0"/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848926AC-C237-9855-7B52-E76C406130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055798"/>
              </p:ext>
            </p:extLst>
          </p:nvPr>
        </p:nvGraphicFramePr>
        <p:xfrm>
          <a:off x="831987" y="1899644"/>
          <a:ext cx="10416115" cy="4310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921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66BD5F-9C56-9367-E0AB-8758EBBD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Foundation of Our Analysis: Data &amp; 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604C1-8ED9-5518-BAB9-69C33DF08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Our model is built upon robust data and clearly defined assumptions to ensure accurate and reliable results.</a:t>
            </a:r>
          </a:p>
        </p:txBody>
      </p:sp>
    </p:spTree>
    <p:extLst>
      <p:ext uri="{BB962C8B-B14F-4D97-AF65-F5344CB8AC3E}">
        <p14:creationId xmlns:p14="http://schemas.microsoft.com/office/powerpoint/2010/main" val="210458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1C9D2-0545-F653-44B2-5E377388E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Authoritative Data Sources</a:t>
            </a:r>
            <a:endParaRPr lang="en-IN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1EE391A8-8632-406C-77C5-7A0F323C01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821204"/>
              </p:ext>
            </p:extLst>
          </p:nvPr>
        </p:nvGraphicFramePr>
        <p:xfrm>
          <a:off x="838200" y="2333297"/>
          <a:ext cx="4619621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" name="Picture 24" descr="An abstract design with lines and financial symbols">
            <a:extLst>
              <a:ext uri="{FF2B5EF4-FFF2-40B4-BE49-F238E27FC236}">
                <a16:creationId xmlns:a16="http://schemas.microsoft.com/office/drawing/2014/main" id="{D824AA27-1B58-25D3-1734-2A82A584325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645" r="2153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277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43487-2C70-996F-5CBD-375F031B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2"/>
                </a:solidFill>
              </a:rPr>
              <a:t>Critical Assumptions for Our Model</a:t>
            </a:r>
            <a:endParaRPr lang="en-IN" sz="3700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F3808D-732B-E5BA-0BDE-D5F8F1F93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878990"/>
              </p:ext>
            </p:extLst>
          </p:nvPr>
        </p:nvGraphicFramePr>
        <p:xfrm>
          <a:off x="1036320" y="2586015"/>
          <a:ext cx="10119360" cy="351477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5846001">
                  <a:extLst>
                    <a:ext uri="{9D8B030D-6E8A-4147-A177-3AD203B41FA5}">
                      <a16:colId xmlns:a16="http://schemas.microsoft.com/office/drawing/2014/main" val="813875139"/>
                    </a:ext>
                  </a:extLst>
                </a:gridCol>
                <a:gridCol w="4273359">
                  <a:extLst>
                    <a:ext uri="{9D8B030D-6E8A-4147-A177-3AD203B41FA5}">
                      <a16:colId xmlns:a16="http://schemas.microsoft.com/office/drawing/2014/main" val="3311632785"/>
                    </a:ext>
                  </a:extLst>
                </a:gridCol>
              </a:tblGrid>
              <a:tr h="585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>
                          <a:solidFill>
                            <a:schemeClr val="bg1"/>
                          </a:solidFill>
                        </a:rPr>
                        <a:t>Base station lifetime</a:t>
                      </a:r>
                    </a:p>
                  </a:txBody>
                  <a:tcPr marL="138497" marR="138497" marT="69249" marB="6924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10 years</a:t>
                      </a:r>
                      <a:endParaRPr lang="en-IN" sz="2700"/>
                    </a:p>
                  </a:txBody>
                  <a:tcPr marL="138497" marR="138497" marT="69249" marB="69249"/>
                </a:tc>
                <a:extLst>
                  <a:ext uri="{0D108BD9-81ED-4DB2-BD59-A6C34878D82A}">
                    <a16:rowId xmlns:a16="http://schemas.microsoft.com/office/drawing/2014/main" val="3063501688"/>
                  </a:ext>
                </a:extLst>
              </a:tr>
              <a:tr h="585795">
                <a:tc>
                  <a:txBody>
                    <a:bodyPr/>
                    <a:lstStyle/>
                    <a:p>
                      <a:r>
                        <a:rPr lang="en-US" sz="2700"/>
                        <a:t>Average power draw</a:t>
                      </a:r>
                      <a:endParaRPr lang="en-IN" sz="2700"/>
                    </a:p>
                  </a:txBody>
                  <a:tcPr marL="138497" marR="138497" marT="69249" marB="6924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 KW</a:t>
                      </a:r>
                      <a:endParaRPr lang="en-IN" sz="2700"/>
                    </a:p>
                  </a:txBody>
                  <a:tcPr marL="138497" marR="138497" marT="69249" marB="69249"/>
                </a:tc>
                <a:extLst>
                  <a:ext uri="{0D108BD9-81ED-4DB2-BD59-A6C34878D82A}">
                    <a16:rowId xmlns:a16="http://schemas.microsoft.com/office/drawing/2014/main" val="1345675611"/>
                  </a:ext>
                </a:extLst>
              </a:tr>
              <a:tr h="585795">
                <a:tc>
                  <a:txBody>
                    <a:bodyPr/>
                    <a:lstStyle/>
                    <a:p>
                      <a:r>
                        <a:rPr lang="en-US" sz="2700"/>
                        <a:t>Manufacturing energy</a:t>
                      </a:r>
                      <a:endParaRPr lang="en-IN" sz="2700"/>
                    </a:p>
                  </a:txBody>
                  <a:tcPr marL="138497" marR="138497" marT="69249" marB="6924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30,000 KWH</a:t>
                      </a:r>
                      <a:endParaRPr lang="en-IN" sz="2700"/>
                    </a:p>
                  </a:txBody>
                  <a:tcPr marL="138497" marR="138497" marT="69249" marB="69249"/>
                </a:tc>
                <a:extLst>
                  <a:ext uri="{0D108BD9-81ED-4DB2-BD59-A6C34878D82A}">
                    <a16:rowId xmlns:a16="http://schemas.microsoft.com/office/drawing/2014/main" val="339857868"/>
                  </a:ext>
                </a:extLst>
              </a:tr>
              <a:tr h="585795">
                <a:tc>
                  <a:txBody>
                    <a:bodyPr/>
                    <a:lstStyle/>
                    <a:p>
                      <a:r>
                        <a:rPr lang="en-US" sz="2700"/>
                        <a:t>End-of-life energy</a:t>
                      </a:r>
                      <a:endParaRPr lang="en-IN" sz="2700"/>
                    </a:p>
                  </a:txBody>
                  <a:tcPr marL="138497" marR="138497" marT="69249" marB="6924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2,000 KWH</a:t>
                      </a:r>
                      <a:endParaRPr lang="en-IN" sz="2700"/>
                    </a:p>
                  </a:txBody>
                  <a:tcPr marL="138497" marR="138497" marT="69249" marB="69249"/>
                </a:tc>
                <a:extLst>
                  <a:ext uri="{0D108BD9-81ED-4DB2-BD59-A6C34878D82A}">
                    <a16:rowId xmlns:a16="http://schemas.microsoft.com/office/drawing/2014/main" val="1179381690"/>
                  </a:ext>
                </a:extLst>
              </a:tr>
              <a:tr h="585795">
                <a:tc>
                  <a:txBody>
                    <a:bodyPr/>
                    <a:lstStyle/>
                    <a:p>
                      <a:r>
                        <a:rPr lang="en-US" sz="2700"/>
                        <a:t>Grid emission factor</a:t>
                      </a:r>
                      <a:endParaRPr lang="en-IN" sz="2700"/>
                    </a:p>
                  </a:txBody>
                  <a:tcPr marL="138497" marR="138497" marT="69249" marB="6924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0.55 kg CO2/KWH</a:t>
                      </a:r>
                      <a:endParaRPr lang="en-IN" sz="2700"/>
                    </a:p>
                  </a:txBody>
                  <a:tcPr marL="138497" marR="138497" marT="69249" marB="69249"/>
                </a:tc>
                <a:extLst>
                  <a:ext uri="{0D108BD9-81ED-4DB2-BD59-A6C34878D82A}">
                    <a16:rowId xmlns:a16="http://schemas.microsoft.com/office/drawing/2014/main" val="3651155008"/>
                  </a:ext>
                </a:extLst>
              </a:tr>
              <a:tr h="585795">
                <a:tc>
                  <a:txBody>
                    <a:bodyPr/>
                    <a:lstStyle/>
                    <a:p>
                      <a:r>
                        <a:rPr lang="en-US" sz="2700"/>
                        <a:t>Renewable emission factor</a:t>
                      </a:r>
                      <a:endParaRPr lang="en-IN" sz="2700"/>
                    </a:p>
                  </a:txBody>
                  <a:tcPr marL="138497" marR="138497" marT="69249" marB="6924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/>
                        <a:t>0.55 kg CO2/KWH</a:t>
                      </a:r>
                      <a:endParaRPr lang="en-IN" sz="2700" dirty="0"/>
                    </a:p>
                  </a:txBody>
                  <a:tcPr marL="138497" marR="138497" marT="69249" marB="69249"/>
                </a:tc>
                <a:extLst>
                  <a:ext uri="{0D108BD9-81ED-4DB2-BD59-A6C34878D82A}">
                    <a16:rowId xmlns:a16="http://schemas.microsoft.com/office/drawing/2014/main" val="2548432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74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BD847-B461-D64F-7448-B4742A292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B5D20B-FC95-13B2-6A4E-68BA46F50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6AD05A-717A-9C05-6CD1-D19EB645E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173A2-ABB0-BA94-317A-EA4FBABF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dirty="0"/>
              <a:t>The Life Cycle Assessment (LCA) Framework</a:t>
            </a:r>
            <a:endParaRPr lang="en-IN" sz="3700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97D8F6-DB03-3998-1A68-29A0067F1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E6FDF7-42D4-0CBA-32AB-71A252987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D469B07-BA5D-9AD8-9474-837C9DE04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E945D97-82DD-70DC-2690-912E098C4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AEB18FC-2F3D-0463-4179-07EBE0694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20A288-2F4A-9CFB-194F-FE7C247FD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C56F4DF-72A1-C25F-D519-5E724EAAF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7BBA68D-15F3-5F96-1D46-C5FEA51EB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D11C23-0378-619A-057B-03F02E845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E5F20A0-71DB-8E58-C643-2DAF58F35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CCFE95-344B-4E1C-A0AD-73A9E6D66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650" y="1825625"/>
            <a:ext cx="104686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8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Words>1710</Words>
  <Application>Microsoft Macintosh PowerPoint</Application>
  <PresentationFormat>Widescreen</PresentationFormat>
  <Paragraphs>189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Courier New</vt:lpstr>
      <vt:lpstr>Crimson Pro Bold</vt:lpstr>
      <vt:lpstr>Gelasio</vt:lpstr>
      <vt:lpstr>Gelasio Semi Bold</vt:lpstr>
      <vt:lpstr>Open Sans</vt:lpstr>
      <vt:lpstr>Office Theme</vt:lpstr>
      <vt:lpstr>Life-Cycle Carbon Footprint Analysis of a  5G Base Station</vt:lpstr>
      <vt:lpstr>Domain: Sustainability / Carbon Accounting Problem Number: Problem 40 </vt:lpstr>
      <vt:lpstr>Problem Statement &amp; Solution Overview</vt:lpstr>
      <vt:lpstr>PowerPoint Presentation</vt:lpstr>
      <vt:lpstr>Background &amp; Research Findings</vt:lpstr>
      <vt:lpstr>Foundation of Our Analysis: Data &amp; Assumptions</vt:lpstr>
      <vt:lpstr>Authoritative Data Sources</vt:lpstr>
      <vt:lpstr>Critical Assumptions for Our Model</vt:lpstr>
      <vt:lpstr>The Life Cycle Assessment (LCA) Framework</vt:lpstr>
      <vt:lpstr>Manufacturing and End-of-Life Carbon Footprint:  Quantifying the emissions from the creation and decommissioning of a 5G base station.</vt:lpstr>
      <vt:lpstr>Operational Emissions &amp; Strategic Optimization  The operational phase is the most energy-intensive, presenting the greatest opportunities for CO₂ reduction.</vt:lpstr>
      <vt:lpstr>Key Optimizations Model:</vt:lpstr>
      <vt:lpstr>Our Approach Towards the Solution</vt:lpstr>
      <vt:lpstr>Implementation &amp; Methodology:</vt:lpstr>
      <vt:lpstr>Results – CO₂  Emissions vs Time</vt:lpstr>
      <vt:lpstr>Results – Component-Wise Emissions</vt:lpstr>
      <vt:lpstr>Results – CO₂ Savings Analysis</vt:lpstr>
      <vt:lpstr>Final Conclusions:</vt:lpstr>
      <vt:lpstr>Contribution to Global Sustainability </vt:lpstr>
      <vt:lpstr>Future Scope &amp; Improvements </vt:lpstr>
      <vt:lpstr>References:</vt:lpstr>
      <vt:lpstr>Contributions: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VIDUSHI  SHARMA</dc:creator>
  <cp:lastModifiedBy>HIMI  VYAS</cp:lastModifiedBy>
  <cp:revision>3</cp:revision>
  <dcterms:created xsi:type="dcterms:W3CDTF">2025-12-16T08:26:19Z</dcterms:created>
  <dcterms:modified xsi:type="dcterms:W3CDTF">2025-12-16T11:58:01Z</dcterms:modified>
</cp:coreProperties>
</file>